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6" r:id="rId3"/>
    <p:sldId id="258" r:id="rId4"/>
    <p:sldId id="261" r:id="rId5"/>
    <p:sldId id="260" r:id="rId6"/>
    <p:sldId id="263" r:id="rId7"/>
    <p:sldId id="289" r:id="rId8"/>
    <p:sldId id="262" r:id="rId9"/>
    <p:sldId id="282" r:id="rId10"/>
    <p:sldId id="264" r:id="rId11"/>
    <p:sldId id="285" r:id="rId12"/>
    <p:sldId id="290" r:id="rId13"/>
    <p:sldId id="267" r:id="rId14"/>
    <p:sldId id="296" r:id="rId15"/>
    <p:sldId id="283" r:id="rId16"/>
    <p:sldId id="284" r:id="rId17"/>
    <p:sldId id="279" r:id="rId18"/>
    <p:sldId id="287" r:id="rId19"/>
    <p:sldId id="288" r:id="rId20"/>
    <p:sldId id="292" r:id="rId21"/>
    <p:sldId id="293" r:id="rId22"/>
    <p:sldId id="294" r:id="rId23"/>
    <p:sldId id="295" r:id="rId24"/>
    <p:sldId id="286" r:id="rId25"/>
    <p:sldId id="268" r:id="rId26"/>
    <p:sldId id="274" r:id="rId27"/>
    <p:sldId id="291" r:id="rId28"/>
    <p:sldId id="269" r:id="rId29"/>
    <p:sldId id="277" r:id="rId30"/>
    <p:sldId id="259" r:id="rId31"/>
    <p:sldId id="271" r:id="rId32"/>
    <p:sldId id="1723" r:id="rId33"/>
    <p:sldId id="1728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080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59" autoAdjust="0"/>
    <p:restoredTop sz="94660"/>
  </p:normalViewPr>
  <p:slideViewPr>
    <p:cSldViewPr snapToGrid="0">
      <p:cViewPr varScale="1">
        <p:scale>
          <a:sx n="99" d="100"/>
          <a:sy n="99" d="100"/>
        </p:scale>
        <p:origin x="70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2696;&#28023;\Desktop\&#36825;&#20010;&#34920;&#26684;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&#22696;&#28023;\Desktop\&#36825;&#20010;&#34920;&#26684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数据圆环图分布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Sheet2!$A$2</c:f>
              <c:strCache>
                <c:ptCount val="1"/>
                <c:pt idx="0">
                  <c:v>比例1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D83-4D4C-B677-691D0425961F}"/>
              </c:ext>
            </c:extLst>
          </c:dPt>
          <c:dPt>
            <c:idx val="1"/>
            <c:bubble3D val="0"/>
            <c:spPr>
              <a:solidFill>
                <a:srgbClr val="C00000">
                  <a:alpha val="22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D83-4D4C-B677-691D0425961F}"/>
              </c:ext>
            </c:extLst>
          </c:dPt>
          <c:dPt>
            <c:idx val="2"/>
            <c:bubble3D val="0"/>
            <c:spPr>
              <a:solidFill>
                <a:srgbClr val="C00000">
                  <a:alpha val="45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D83-4D4C-B677-691D0425961F}"/>
              </c:ext>
            </c:extLst>
          </c:dPt>
          <c:dPt>
            <c:idx val="3"/>
            <c:bubble3D val="0"/>
            <c:spPr>
              <a:solidFill>
                <a:schemeClr val="bg1">
                  <a:lumMod val="50000"/>
                  <a:alpha val="3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D83-4D4C-B677-691D0425961F}"/>
              </c:ext>
            </c:extLst>
          </c:dPt>
          <c:dPt>
            <c:idx val="4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D83-4D4C-B677-691D0425961F}"/>
              </c:ext>
            </c:extLst>
          </c:dPt>
          <c:cat>
            <c:strRef>
              <c:f>Sheet2!$B$1:$F$1</c:f>
              <c:strCache>
                <c:ptCount val="5"/>
                <c:pt idx="0">
                  <c:v>项目1</c:v>
                </c:pt>
                <c:pt idx="1">
                  <c:v>项目2</c:v>
                </c:pt>
                <c:pt idx="2">
                  <c:v>项目3</c:v>
                </c:pt>
                <c:pt idx="3">
                  <c:v>项目4</c:v>
                </c:pt>
                <c:pt idx="4">
                  <c:v>项目5</c:v>
                </c:pt>
              </c:strCache>
            </c:strRef>
          </c:cat>
          <c:val>
            <c:numRef>
              <c:f>Sheet2!$B$2:$F$2</c:f>
              <c:numCache>
                <c:formatCode>0%</c:formatCode>
                <c:ptCount val="5"/>
                <c:pt idx="0">
                  <c:v>0.56000000000000005</c:v>
                </c:pt>
                <c:pt idx="1">
                  <c:v>0.67</c:v>
                </c:pt>
                <c:pt idx="2">
                  <c:v>0.74</c:v>
                </c:pt>
                <c:pt idx="3">
                  <c:v>0.53</c:v>
                </c:pt>
                <c:pt idx="4">
                  <c:v>0.47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D83-4D4C-B677-691D0425961F}"/>
            </c:ext>
          </c:extLst>
        </c:ser>
        <c:ser>
          <c:idx val="1"/>
          <c:order val="1"/>
          <c:tx>
            <c:strRef>
              <c:f>Sheet2!$A$3</c:f>
              <c:strCache>
                <c:ptCount val="1"/>
                <c:pt idx="0">
                  <c:v>比例2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DD83-4D4C-B677-691D0425961F}"/>
              </c:ext>
            </c:extLst>
          </c:dPt>
          <c:dPt>
            <c:idx val="1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DD83-4D4C-B677-691D0425961F}"/>
              </c:ext>
            </c:extLst>
          </c:dPt>
          <c:dPt>
            <c:idx val="2"/>
            <c:bubble3D val="0"/>
            <c:spPr>
              <a:solidFill>
                <a:srgbClr val="C00000">
                  <a:alpha val="48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DD83-4D4C-B677-691D0425961F}"/>
              </c:ext>
            </c:extLst>
          </c:dPt>
          <c:dPt>
            <c:idx val="3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2-DD83-4D4C-B677-691D0425961F}"/>
              </c:ext>
            </c:extLst>
          </c:dPt>
          <c:dPt>
            <c:idx val="4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DD83-4D4C-B677-691D0425961F}"/>
              </c:ext>
            </c:extLst>
          </c:dPt>
          <c:cat>
            <c:strRef>
              <c:f>Sheet2!$B$1:$F$1</c:f>
              <c:strCache>
                <c:ptCount val="5"/>
                <c:pt idx="0">
                  <c:v>项目1</c:v>
                </c:pt>
                <c:pt idx="1">
                  <c:v>项目2</c:v>
                </c:pt>
                <c:pt idx="2">
                  <c:v>项目3</c:v>
                </c:pt>
                <c:pt idx="3">
                  <c:v>项目4</c:v>
                </c:pt>
                <c:pt idx="4">
                  <c:v>项目5</c:v>
                </c:pt>
              </c:strCache>
            </c:strRef>
          </c:cat>
          <c:val>
            <c:numRef>
              <c:f>Sheet2!$B$3:$F$3</c:f>
              <c:numCache>
                <c:formatCode>0.00%</c:formatCode>
                <c:ptCount val="5"/>
                <c:pt idx="0">
                  <c:v>0.36000000000000004</c:v>
                </c:pt>
                <c:pt idx="1">
                  <c:v>0.47000000000000003</c:v>
                </c:pt>
                <c:pt idx="2">
                  <c:v>0.54</c:v>
                </c:pt>
                <c:pt idx="3">
                  <c:v>0.33</c:v>
                </c:pt>
                <c:pt idx="4">
                  <c:v>0.26999999999999996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DD83-4D4C-B677-691D042596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000" baseline="0" dirty="0">
                <a:solidFill>
                  <a:schemeClr val="tx1"/>
                </a:solidFill>
              </a:rPr>
              <a:t>实验数据图表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A值</c:v>
                </c:pt>
              </c:strCache>
            </c:strRef>
          </c:tx>
          <c:spPr>
            <a:solidFill>
              <a:srgbClr val="600808">
                <a:alpha val="63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系列1</c:v>
                </c:pt>
                <c:pt idx="1">
                  <c:v>系列2</c:v>
                </c:pt>
                <c:pt idx="2">
                  <c:v>系列3</c:v>
                </c:pt>
                <c:pt idx="3">
                  <c:v>系列4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</c:v>
                </c:pt>
                <c:pt idx="1">
                  <c:v>6.7</c:v>
                </c:pt>
                <c:pt idx="2">
                  <c:v>5.3</c:v>
                </c:pt>
                <c:pt idx="3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09-40D1-A469-F41EFB09823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C值</c:v>
                </c:pt>
              </c:strCache>
            </c:strRef>
          </c:tx>
          <c:spPr>
            <a:blipFill dpi="0" rotWithShape="1">
              <a:blip xmlns:r="http://schemas.openxmlformats.org/officeDocument/2006/relationships" r:embed="rId3">
                <a:alphaModFix amt="85000"/>
              </a:blip>
              <a:srcRect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系列1</c:v>
                </c:pt>
                <c:pt idx="1">
                  <c:v>系列2</c:v>
                </c:pt>
                <c:pt idx="2">
                  <c:v>系列3</c:v>
                </c:pt>
                <c:pt idx="3">
                  <c:v>系列4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34</c:v>
                </c:pt>
                <c:pt idx="1">
                  <c:v>56</c:v>
                </c:pt>
                <c:pt idx="2">
                  <c:v>56</c:v>
                </c:pt>
                <c:pt idx="3">
                  <c:v>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09-40D1-A469-F41EFB0982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9574840"/>
        <c:axId val="659576760"/>
      </c:barChart>
      <c:lineChart>
        <c:grouping val="stack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B值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系列1</c:v>
                </c:pt>
                <c:pt idx="1">
                  <c:v>系列2</c:v>
                </c:pt>
                <c:pt idx="2">
                  <c:v>系列3</c:v>
                </c:pt>
                <c:pt idx="3">
                  <c:v>系列4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0.56000000000000005</c:v>
                </c:pt>
                <c:pt idx="1">
                  <c:v>0.46</c:v>
                </c:pt>
                <c:pt idx="2">
                  <c:v>0.67</c:v>
                </c:pt>
                <c:pt idx="3">
                  <c:v>0.49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F09-40D1-A469-F41EFB0982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59585720"/>
        <c:axId val="659582520"/>
      </c:lineChart>
      <c:catAx>
        <c:axId val="659574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576760"/>
        <c:crosses val="autoZero"/>
        <c:auto val="1"/>
        <c:lblAlgn val="ctr"/>
        <c:lblOffset val="100"/>
        <c:noMultiLvlLbl val="0"/>
      </c:catAx>
      <c:valAx>
        <c:axId val="659576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574840"/>
        <c:crosses val="autoZero"/>
        <c:crossBetween val="between"/>
      </c:valAx>
      <c:valAx>
        <c:axId val="659582520"/>
        <c:scaling>
          <c:orientation val="minMax"/>
        </c:scaling>
        <c:delete val="0"/>
        <c:axPos val="r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585720"/>
        <c:crosses val="max"/>
        <c:crossBetween val="between"/>
      </c:valAx>
      <c:catAx>
        <c:axId val="65958572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5958252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0.53576</cdr:x>
      <cdr:y>0.10709</cdr:y>
    </cdr:from>
    <cdr:to>
      <cdr:x>1</cdr:x>
      <cdr:y>0.94764</cdr:y>
    </cdr:to>
    <cdr:sp macro="" textlink="">
      <cdr:nvSpPr>
        <cdr:cNvPr id="2" name="文本框 1">
          <a:extLst xmlns:a="http://schemas.openxmlformats.org/drawingml/2006/main">
            <a:ext uri="{FF2B5EF4-FFF2-40B4-BE49-F238E27FC236}">
              <a16:creationId xmlns:a16="http://schemas.microsoft.com/office/drawing/2014/main" id="{D8CB6C30-1602-4389-8683-04C268B99439}"/>
            </a:ext>
          </a:extLst>
        </cdr:cNvPr>
        <cdr:cNvSpPr txBox="1"/>
      </cdr:nvSpPr>
      <cdr:spPr>
        <a:xfrm xmlns:a="http://schemas.openxmlformats.org/drawingml/2006/main">
          <a:off x="6354638" y="456048"/>
          <a:ext cx="3295114" cy="357968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zh-CN" altLang="en-US" sz="1100" dirty="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907AA5-2D0F-488F-8BD7-375A340F48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512769-C71E-4F62-B200-C22D56BBB5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F778BB-4BE8-4373-AE72-1FF27EA40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F8E7F-645C-4A6E-ABC1-205568C38036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B347FD-3013-4913-989E-6D316398B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4C9C4C-83EF-4C74-A87A-281EFD5A0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C1D3-0B74-4545-B892-7FDB91FBF5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530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B8578A-E0DD-4E89-83C8-E733A8C5F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52E2E1C-3B3F-4865-A8EC-CD09B1218B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4E6942-E09A-4153-A689-6FEEF3471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F8E7F-645C-4A6E-ABC1-205568C38036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03965F-4103-45D1-A083-61C98FA9F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178AC7-AD39-4F34-9D8D-9B4526FB1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C1D3-0B74-4545-B892-7FDB91FBF5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42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CA77F5C-4ED4-4BCA-95D8-6BA7D7E303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C4E1936-6058-432A-B0EA-E727CC3157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964485-0F55-4FE5-8E33-C71A28C52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F8E7F-645C-4A6E-ABC1-205568C38036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8F4389-4ACA-49B6-BC07-C8A875B16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62D6C6-3EAC-423A-8D7F-DF7696E3D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C1D3-0B74-4545-B892-7FDB91FBF5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101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0014437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6044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314642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574159-A252-4E2D-8B29-503D811F8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244785-F222-42AA-84E4-76E73CCFA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55CD36-EE9A-4142-BBAB-D9E6C2C33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F8E7F-645C-4A6E-ABC1-205568C38036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28499B-9763-4717-A787-FC0437471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E171A2-21E3-4808-B9F4-80669B29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C1D3-0B74-4545-B892-7FDB91FBF5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122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170A34-C7AC-45E7-AE75-865D939F7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749A48-2091-4FCC-B358-2CA25A51B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29E487-D731-4AC0-A6DB-5A8FADF12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F8E7F-645C-4A6E-ABC1-205568C38036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8E2051-41C4-4E47-8A04-73289FED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14ADFD-C392-41AD-9C58-73B2F33E9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C1D3-0B74-4545-B892-7FDB91FBF5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412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0BDC30-A289-46BE-9295-335C519A9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4A0772-FB3E-4406-BFB1-98CD0B7E5D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E05C517-FEF3-464F-A095-C4F551EE5A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FC9260-3F94-43FB-9D15-9BCE21772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F8E7F-645C-4A6E-ABC1-205568C38036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A206CF-3ECD-428B-9068-FB810CD83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F479603-A586-4DEE-BF90-4C3BFDD86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C1D3-0B74-4545-B892-7FDB91FBF5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446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BD2417-88AE-4790-90C7-B2D36A35B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16A2EC-B7FA-4CDF-A829-9DBF1BFA0C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09568A3-0EBC-4AB8-8C70-513D47883B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A3FF5F2-D656-40C6-A7F2-99AC02BD60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8C5B055-1BFC-4552-B192-693EC4727B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072B7F2-9EB5-4E12-881E-057A1282E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F8E7F-645C-4A6E-ABC1-205568C38036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909B0B5-9CF4-45CB-9CA1-DFF186F7D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1FC7844-5C7D-4458-814C-7803E41B4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C1D3-0B74-4545-B892-7FDB91FBF5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7115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87D4D3-5810-438D-8D7F-695C984AD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6BD369C-C8D0-4115-8D63-A4A43CA32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F8E7F-645C-4A6E-ABC1-205568C38036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F8DC6B-40B0-4A72-8818-8DB1AFC89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A495DA-7303-4BFB-A1BF-8C76EE575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C1D3-0B74-4545-B892-7FDB91FBF5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02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3E457BB-3EFC-4AE0-A434-F71267EEA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F8E7F-645C-4A6E-ABC1-205568C38036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FE6A6C7-CC68-4640-AEE4-A2F687245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C9348A-A2F2-4D2C-9BC1-E60613F85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C1D3-0B74-4545-B892-7FDB91FBF5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186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49A45C-5EDF-4CA5-B8B2-A0A908EBA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E563C6-AFED-4531-8E67-1BFB0EBE6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3B510B4-C65A-4C8E-9E10-DABBE98411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E3BD83-33BB-4B50-93D3-1491DEE6F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F8E7F-645C-4A6E-ABC1-205568C38036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18630F0-80F4-43CA-BD38-142B6F80E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D1CD2C4-31ED-46D9-83C5-1140FA2ED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C1D3-0B74-4545-B892-7FDB91FBF5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0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7726C2-B402-489A-9D75-B5A4B384A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EE7559C-603E-43C8-BCFC-08CFAC5778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6B29832-ADD6-41F5-A7A0-13D274966C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0432FBA-C979-4382-91DB-00D6D5258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F8E7F-645C-4A6E-ABC1-205568C38036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056752-3C18-4A83-B453-83A6AEFD0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711266D-7C93-48E9-AC45-B3EF0959B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6C1D3-0B74-4545-B892-7FDB91FBF5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101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E0D9526-BFAE-45C4-984B-A817373BC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BFDF67-0D70-440E-96C8-4FDD8E84BE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906FC9-8BD2-42C9-867F-B230460834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7F8E7F-645C-4A6E-ABC1-205568C38036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BB8B6F-988C-4D14-9452-5DCF48662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252280-5CFC-4032-9B25-61FD728952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6C1D3-0B74-4545-B892-7FDB91FBF5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338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2254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403284E0-BCEF-4780-BBF6-2242B3E85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75" y="172683"/>
            <a:ext cx="10803875" cy="612457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94E94FA-F3D3-456C-8FFC-2F6705AA2F06}"/>
              </a:ext>
            </a:extLst>
          </p:cNvPr>
          <p:cNvSpPr/>
          <p:nvPr/>
        </p:nvSpPr>
        <p:spPr>
          <a:xfrm>
            <a:off x="506775" y="253254"/>
            <a:ext cx="11204154" cy="6351492"/>
          </a:xfrm>
          <a:prstGeom prst="rect">
            <a:avLst/>
          </a:prstGeom>
          <a:solidFill>
            <a:schemeClr val="bg1">
              <a:lumMod val="8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F11893B-7D2B-449D-A830-6353DDFBCAEA}"/>
              </a:ext>
            </a:extLst>
          </p:cNvPr>
          <p:cNvGrpSpPr/>
          <p:nvPr/>
        </p:nvGrpSpPr>
        <p:grpSpPr>
          <a:xfrm>
            <a:off x="3896312" y="683264"/>
            <a:ext cx="4399375" cy="1033674"/>
            <a:chOff x="4304429" y="531628"/>
            <a:chExt cx="3867985" cy="908819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08780DA-3B29-4DFD-AEBE-7597956A53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615"/>
            <a:stretch/>
          </p:blipFill>
          <p:spPr>
            <a:xfrm>
              <a:off x="4304429" y="531628"/>
              <a:ext cx="1313105" cy="908819"/>
            </a:xfrm>
            <a:prstGeom prst="ellipse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CC06A89F-A1A7-42FE-AE3E-0D64D354F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588"/>
            <a:stretch/>
          </p:blipFill>
          <p:spPr>
            <a:xfrm>
              <a:off x="5728438" y="571852"/>
              <a:ext cx="2443976" cy="738293"/>
            </a:xfrm>
            <a:prstGeom prst="rect">
              <a:avLst/>
            </a:prstGeom>
          </p:spPr>
        </p:pic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FDC95ECD-FB4E-450D-A920-7BE02E1CE331}"/>
              </a:ext>
            </a:extLst>
          </p:cNvPr>
          <p:cNvSpPr txBox="1"/>
          <p:nvPr/>
        </p:nvSpPr>
        <p:spPr>
          <a:xfrm>
            <a:off x="1867357" y="2337072"/>
            <a:ext cx="84829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rgbClr val="600808"/>
                </a:solidFill>
                <a:latin typeface="+mn-ea"/>
              </a:rPr>
              <a:t>华中科技大学</a:t>
            </a:r>
            <a:r>
              <a:rPr lang="en-US" altLang="zh-CN" sz="4800" dirty="0">
                <a:solidFill>
                  <a:srgbClr val="600808"/>
                </a:solidFill>
                <a:latin typeface="+mn-ea"/>
              </a:rPr>
              <a:t>× ×</a:t>
            </a:r>
            <a:r>
              <a:rPr lang="zh-CN" altLang="en-US" sz="4800" dirty="0">
                <a:solidFill>
                  <a:srgbClr val="600808"/>
                </a:solidFill>
                <a:latin typeface="+mn-ea"/>
              </a:rPr>
              <a:t>学院</a:t>
            </a:r>
            <a:endParaRPr lang="en-US" altLang="zh-CN" sz="4800" dirty="0">
              <a:solidFill>
                <a:srgbClr val="600808"/>
              </a:solidFill>
              <a:latin typeface="+mn-ea"/>
            </a:endParaRPr>
          </a:p>
          <a:p>
            <a:pPr algn="ctr"/>
            <a:r>
              <a:rPr lang="en-US" altLang="zh-CN" sz="3600" dirty="0">
                <a:solidFill>
                  <a:srgbClr val="600808"/>
                </a:solidFill>
                <a:latin typeface="+mn-ea"/>
              </a:rPr>
              <a:t>2019</a:t>
            </a:r>
            <a:r>
              <a:rPr lang="zh-CN" altLang="en-US" sz="3600" dirty="0">
                <a:solidFill>
                  <a:srgbClr val="600808"/>
                </a:solidFill>
                <a:latin typeface="+mn-ea"/>
              </a:rPr>
              <a:t>级硕士论文答辩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06C901B-789F-4E7A-B2CA-3A84B790E3C7}"/>
              </a:ext>
            </a:extLst>
          </p:cNvPr>
          <p:cNvSpPr/>
          <p:nvPr/>
        </p:nvSpPr>
        <p:spPr>
          <a:xfrm>
            <a:off x="-1" y="0"/>
            <a:ext cx="446835" cy="6857999"/>
          </a:xfrm>
          <a:prstGeom prst="rect">
            <a:avLst/>
          </a:prstGeom>
          <a:solidFill>
            <a:srgbClr val="600808"/>
          </a:solidFill>
          <a:ln>
            <a:solidFill>
              <a:srgbClr val="600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52869223-33AA-4D22-9BDA-131F8017E69A}"/>
              </a:ext>
            </a:extLst>
          </p:cNvPr>
          <p:cNvCxnSpPr>
            <a:cxnSpLocks/>
          </p:cNvCxnSpPr>
          <p:nvPr/>
        </p:nvCxnSpPr>
        <p:spPr>
          <a:xfrm flipH="1">
            <a:off x="2699015" y="1972338"/>
            <a:ext cx="6819672" cy="0"/>
          </a:xfrm>
          <a:prstGeom prst="line">
            <a:avLst/>
          </a:prstGeom>
          <a:ln w="19050">
            <a:solidFill>
              <a:srgbClr val="6008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9ECFC3FC-9955-4E36-AAF5-194E76A16287}"/>
              </a:ext>
            </a:extLst>
          </p:cNvPr>
          <p:cNvSpPr txBox="1"/>
          <p:nvPr/>
        </p:nvSpPr>
        <p:spPr>
          <a:xfrm>
            <a:off x="4808830" y="5134679"/>
            <a:ext cx="2600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答辩人：</a:t>
            </a:r>
            <a:r>
              <a:rPr lang="en-US" altLang="zh-CN" sz="2800" dirty="0"/>
              <a:t> × ×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1A2830F-B9AA-4DC6-A528-5F23DD95AC86}"/>
              </a:ext>
            </a:extLst>
          </p:cNvPr>
          <p:cNvSpPr txBox="1"/>
          <p:nvPr/>
        </p:nvSpPr>
        <p:spPr>
          <a:xfrm>
            <a:off x="2699015" y="4130989"/>
            <a:ext cx="2600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专业</a:t>
            </a:r>
            <a:r>
              <a:rPr lang="zh-CN" altLang="en-US" sz="2800" dirty="0"/>
              <a:t>：</a:t>
            </a:r>
            <a:r>
              <a:rPr lang="en-US" altLang="zh-CN" sz="2800" dirty="0"/>
              <a:t>× ×</a:t>
            </a:r>
            <a:endParaRPr lang="zh-CN" altLang="en-US" sz="28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1BAD226-3E9B-4E00-8DC2-CC2ADE427031}"/>
              </a:ext>
            </a:extLst>
          </p:cNvPr>
          <p:cNvSpPr txBox="1"/>
          <p:nvPr/>
        </p:nvSpPr>
        <p:spPr>
          <a:xfrm>
            <a:off x="7551237" y="4130989"/>
            <a:ext cx="2600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学号：</a:t>
            </a:r>
            <a:r>
              <a:rPr lang="en-US" altLang="zh-CN" sz="2800" dirty="0"/>
              <a:t> × ×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10F4F2D-5E92-428D-8416-11ACD743DDA0}"/>
              </a:ext>
            </a:extLst>
          </p:cNvPr>
          <p:cNvSpPr/>
          <p:nvPr/>
        </p:nvSpPr>
        <p:spPr>
          <a:xfrm>
            <a:off x="11759796" y="-1"/>
            <a:ext cx="446835" cy="6857999"/>
          </a:xfrm>
          <a:prstGeom prst="rect">
            <a:avLst/>
          </a:prstGeom>
          <a:solidFill>
            <a:srgbClr val="600808"/>
          </a:solidFill>
          <a:ln>
            <a:solidFill>
              <a:srgbClr val="600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73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0" grpId="0"/>
      <p:bldP spid="42" grpId="0"/>
      <p:bldP spid="4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椭圆 19">
            <a:extLst>
              <a:ext uri="{FF2B5EF4-FFF2-40B4-BE49-F238E27FC236}">
                <a16:creationId xmlns:a16="http://schemas.microsoft.com/office/drawing/2014/main" id="{90E15167-C8B5-4ABF-A6A6-83CBB66528B9}"/>
              </a:ext>
            </a:extLst>
          </p:cNvPr>
          <p:cNvSpPr/>
          <p:nvPr/>
        </p:nvSpPr>
        <p:spPr>
          <a:xfrm>
            <a:off x="3528921" y="1290326"/>
            <a:ext cx="5302301" cy="5302301"/>
          </a:xfrm>
          <a:prstGeom prst="ellipse">
            <a:avLst/>
          </a:prstGeom>
          <a:noFill/>
          <a:ln w="31750">
            <a:gradFill>
              <a:gsLst>
                <a:gs pos="0">
                  <a:srgbClr val="600808">
                    <a:alpha val="7000"/>
                  </a:srgbClr>
                </a:gs>
                <a:gs pos="38000">
                  <a:srgbClr val="600808">
                    <a:alpha val="9000"/>
                  </a:srgbClr>
                </a:gs>
                <a:gs pos="63000">
                  <a:srgbClr val="600808">
                    <a:alpha val="13000"/>
                  </a:srgbClr>
                </a:gs>
                <a:gs pos="100000">
                  <a:srgbClr val="600808">
                    <a:alpha val="16000"/>
                  </a:srgb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D7B8971-0071-4F44-9A23-914558C521B6}"/>
              </a:ext>
            </a:extLst>
          </p:cNvPr>
          <p:cNvSpPr txBox="1"/>
          <p:nvPr/>
        </p:nvSpPr>
        <p:spPr>
          <a:xfrm>
            <a:off x="936434" y="364340"/>
            <a:ext cx="4847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论文答辩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577A7D8-E340-4A9F-95A0-A1AEBA39BB96}"/>
              </a:ext>
            </a:extLst>
          </p:cNvPr>
          <p:cNvSpPr/>
          <p:nvPr/>
        </p:nvSpPr>
        <p:spPr>
          <a:xfrm>
            <a:off x="9051271" y="391599"/>
            <a:ext cx="2204295" cy="633878"/>
          </a:xfrm>
          <a:prstGeom prst="rect">
            <a:avLst/>
          </a:prstGeom>
          <a:blipFill dpi="0" rotWithShape="1">
            <a:blip r:embed="rId2">
              <a:alphaModFix amt="3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209C32EB-2274-4B6C-84BE-59EEB96C32F3}"/>
              </a:ext>
            </a:extLst>
          </p:cNvPr>
          <p:cNvSpPr/>
          <p:nvPr/>
        </p:nvSpPr>
        <p:spPr>
          <a:xfrm>
            <a:off x="4455888" y="2346340"/>
            <a:ext cx="3271948" cy="3271948"/>
          </a:xfrm>
          <a:prstGeom prst="ellipse">
            <a:avLst/>
          </a:prstGeom>
          <a:noFill/>
          <a:ln w="31750">
            <a:gradFill>
              <a:gsLst>
                <a:gs pos="0">
                  <a:srgbClr val="600808">
                    <a:alpha val="59000"/>
                  </a:srgbClr>
                </a:gs>
                <a:gs pos="38000">
                  <a:srgbClr val="600808">
                    <a:alpha val="67000"/>
                  </a:srgbClr>
                </a:gs>
                <a:gs pos="63000">
                  <a:srgbClr val="600808">
                    <a:alpha val="72000"/>
                  </a:srgbClr>
                </a:gs>
                <a:gs pos="100000">
                  <a:srgbClr val="600808">
                    <a:alpha val="7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6A68C49-2AFA-4CF4-8B1C-5CA9CEDCD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856" y="2649913"/>
            <a:ext cx="2588245" cy="2588245"/>
          </a:xfrm>
          <a:prstGeom prst="rect">
            <a:avLst/>
          </a:prstGeom>
        </p:spPr>
      </p:pic>
      <p:sp>
        <p:nvSpPr>
          <p:cNvPr id="18" name="椭圆 17">
            <a:extLst>
              <a:ext uri="{FF2B5EF4-FFF2-40B4-BE49-F238E27FC236}">
                <a16:creationId xmlns:a16="http://schemas.microsoft.com/office/drawing/2014/main" id="{C4CFB644-50C8-4EE8-A69D-400435DB67A0}"/>
              </a:ext>
            </a:extLst>
          </p:cNvPr>
          <p:cNvSpPr/>
          <p:nvPr/>
        </p:nvSpPr>
        <p:spPr>
          <a:xfrm>
            <a:off x="3971413" y="1861865"/>
            <a:ext cx="4240898" cy="4240898"/>
          </a:xfrm>
          <a:prstGeom prst="ellipse">
            <a:avLst/>
          </a:prstGeom>
          <a:noFill/>
          <a:ln w="31750">
            <a:gradFill>
              <a:gsLst>
                <a:gs pos="0">
                  <a:srgbClr val="600808">
                    <a:alpha val="38000"/>
                  </a:srgbClr>
                </a:gs>
                <a:gs pos="38000">
                  <a:srgbClr val="600808">
                    <a:alpha val="20000"/>
                  </a:srgbClr>
                </a:gs>
                <a:gs pos="63000">
                  <a:srgbClr val="600808">
                    <a:alpha val="29000"/>
                  </a:srgbClr>
                </a:gs>
                <a:gs pos="100000">
                  <a:srgbClr val="600808">
                    <a:alpha val="14000"/>
                  </a:srgb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: 折角 12">
            <a:extLst>
              <a:ext uri="{FF2B5EF4-FFF2-40B4-BE49-F238E27FC236}">
                <a16:creationId xmlns:a16="http://schemas.microsoft.com/office/drawing/2014/main" id="{486EE603-CF17-44DC-BC43-4D3810904E3C}"/>
              </a:ext>
            </a:extLst>
          </p:cNvPr>
          <p:cNvSpPr/>
          <p:nvPr/>
        </p:nvSpPr>
        <p:spPr>
          <a:xfrm>
            <a:off x="1342535" y="1948177"/>
            <a:ext cx="2588245" cy="1891140"/>
          </a:xfrm>
          <a:prstGeom prst="foldedCorne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: 折角 11">
            <a:extLst>
              <a:ext uri="{FF2B5EF4-FFF2-40B4-BE49-F238E27FC236}">
                <a16:creationId xmlns:a16="http://schemas.microsoft.com/office/drawing/2014/main" id="{46607FE4-936C-4793-B6CE-C5198E4A021A}"/>
              </a:ext>
            </a:extLst>
          </p:cNvPr>
          <p:cNvSpPr/>
          <p:nvPr/>
        </p:nvSpPr>
        <p:spPr>
          <a:xfrm>
            <a:off x="1342535" y="4429107"/>
            <a:ext cx="2588245" cy="1891140"/>
          </a:xfrm>
          <a:prstGeom prst="foldedCorne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: 折角 15">
            <a:extLst>
              <a:ext uri="{FF2B5EF4-FFF2-40B4-BE49-F238E27FC236}">
                <a16:creationId xmlns:a16="http://schemas.microsoft.com/office/drawing/2014/main" id="{D9035323-3FF8-4576-9612-1145641FD19B}"/>
              </a:ext>
            </a:extLst>
          </p:cNvPr>
          <p:cNvSpPr/>
          <p:nvPr/>
        </p:nvSpPr>
        <p:spPr>
          <a:xfrm>
            <a:off x="8296040" y="1861865"/>
            <a:ext cx="2588245" cy="1891140"/>
          </a:xfrm>
          <a:prstGeom prst="foldedCorne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: 折角 16">
            <a:extLst>
              <a:ext uri="{FF2B5EF4-FFF2-40B4-BE49-F238E27FC236}">
                <a16:creationId xmlns:a16="http://schemas.microsoft.com/office/drawing/2014/main" id="{9978B071-A73B-4717-99F7-34460F8DB9C4}"/>
              </a:ext>
            </a:extLst>
          </p:cNvPr>
          <p:cNvSpPr/>
          <p:nvPr/>
        </p:nvSpPr>
        <p:spPr>
          <a:xfrm>
            <a:off x="8339838" y="4496449"/>
            <a:ext cx="2588245" cy="1891140"/>
          </a:xfrm>
          <a:prstGeom prst="foldedCorne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EA0FC50-976E-4BFC-9598-6B32EDEA23CA}"/>
              </a:ext>
            </a:extLst>
          </p:cNvPr>
          <p:cNvSpPr txBox="1"/>
          <p:nvPr/>
        </p:nvSpPr>
        <p:spPr>
          <a:xfrm>
            <a:off x="1749242" y="2203373"/>
            <a:ext cx="172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添加文本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6DD6C98-686B-4D92-A1E0-ACDD3BA560E9}"/>
              </a:ext>
            </a:extLst>
          </p:cNvPr>
          <p:cNvSpPr txBox="1"/>
          <p:nvPr/>
        </p:nvSpPr>
        <p:spPr>
          <a:xfrm>
            <a:off x="1746093" y="4628150"/>
            <a:ext cx="172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添加文本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D2DB738-AA6D-4962-9D43-0BFC6CD6DEBA}"/>
              </a:ext>
            </a:extLst>
          </p:cNvPr>
          <p:cNvSpPr txBox="1"/>
          <p:nvPr/>
        </p:nvSpPr>
        <p:spPr>
          <a:xfrm>
            <a:off x="8431263" y="2161674"/>
            <a:ext cx="172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添加文本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7B931CB-82EA-4B93-A4FD-E3C6143B40CD}"/>
              </a:ext>
            </a:extLst>
          </p:cNvPr>
          <p:cNvSpPr txBox="1"/>
          <p:nvPr/>
        </p:nvSpPr>
        <p:spPr>
          <a:xfrm>
            <a:off x="8519710" y="4803287"/>
            <a:ext cx="172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添加文本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BE97760-F560-408A-B129-D3C38FEF23D3}"/>
              </a:ext>
            </a:extLst>
          </p:cNvPr>
          <p:cNvSpPr txBox="1"/>
          <p:nvPr/>
        </p:nvSpPr>
        <p:spPr>
          <a:xfrm>
            <a:off x="936434" y="364340"/>
            <a:ext cx="4847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论文答辩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3C5156C-B637-44BC-B5BD-F8E3A8CFF201}"/>
              </a:ext>
            </a:extLst>
          </p:cNvPr>
          <p:cNvSpPr/>
          <p:nvPr/>
        </p:nvSpPr>
        <p:spPr>
          <a:xfrm>
            <a:off x="9150423" y="315237"/>
            <a:ext cx="2204295" cy="633878"/>
          </a:xfrm>
          <a:prstGeom prst="rect">
            <a:avLst/>
          </a:prstGeom>
          <a:blipFill dpi="0" rotWithShape="1">
            <a:blip r:embed="rId2">
              <a:alphaModFix amt="3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B1A5A95-46C8-4C99-AB7F-3AF95497D03E}"/>
              </a:ext>
            </a:extLst>
          </p:cNvPr>
          <p:cNvSpPr/>
          <p:nvPr/>
        </p:nvSpPr>
        <p:spPr>
          <a:xfrm>
            <a:off x="9389288" y="388391"/>
            <a:ext cx="2042547" cy="617783"/>
          </a:xfrm>
          <a:prstGeom prst="rect">
            <a:avLst/>
          </a:prstGeom>
          <a:blipFill dpi="0" rotWithShape="1">
            <a:blip r:embed="rId4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B0CDB23B-6099-4381-A917-73F5FAF8B6F9}"/>
              </a:ext>
            </a:extLst>
          </p:cNvPr>
          <p:cNvCxnSpPr/>
          <p:nvPr/>
        </p:nvCxnSpPr>
        <p:spPr>
          <a:xfrm>
            <a:off x="760165" y="547178"/>
            <a:ext cx="0" cy="5288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B8BFF3E4-334C-4241-A739-45295C60B629}"/>
              </a:ext>
            </a:extLst>
          </p:cNvPr>
          <p:cNvSpPr txBox="1"/>
          <p:nvPr/>
        </p:nvSpPr>
        <p:spPr>
          <a:xfrm>
            <a:off x="936435" y="478640"/>
            <a:ext cx="2359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论文答辩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B7C8D1E-F4A0-47DD-A77F-6D32D42C37AE}"/>
              </a:ext>
            </a:extLst>
          </p:cNvPr>
          <p:cNvSpPr txBox="1"/>
          <p:nvPr/>
        </p:nvSpPr>
        <p:spPr>
          <a:xfrm>
            <a:off x="958469" y="488416"/>
            <a:ext cx="233762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研究目标</a:t>
            </a:r>
            <a:endParaRPr lang="en-US" altLang="zh-CN" sz="3600" dirty="0"/>
          </a:p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 Targets    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2879B8F-1EF9-4434-94B3-24AF8C69C534}"/>
              </a:ext>
            </a:extLst>
          </p:cNvPr>
          <p:cNvSpPr/>
          <p:nvPr/>
        </p:nvSpPr>
        <p:spPr>
          <a:xfrm>
            <a:off x="613799" y="547178"/>
            <a:ext cx="168400" cy="735579"/>
          </a:xfrm>
          <a:prstGeom prst="rect">
            <a:avLst/>
          </a:prstGeom>
          <a:solidFill>
            <a:srgbClr val="60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8391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0D7B8971-0071-4F44-9A23-914558C521B6}"/>
              </a:ext>
            </a:extLst>
          </p:cNvPr>
          <p:cNvSpPr txBox="1"/>
          <p:nvPr/>
        </p:nvSpPr>
        <p:spPr>
          <a:xfrm>
            <a:off x="936434" y="364340"/>
            <a:ext cx="4847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论文答辩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577A7D8-E340-4A9F-95A0-A1AEBA39BB96}"/>
              </a:ext>
            </a:extLst>
          </p:cNvPr>
          <p:cNvSpPr/>
          <p:nvPr/>
        </p:nvSpPr>
        <p:spPr>
          <a:xfrm>
            <a:off x="9051271" y="391599"/>
            <a:ext cx="2204295" cy="633878"/>
          </a:xfrm>
          <a:prstGeom prst="rect">
            <a:avLst/>
          </a:prstGeom>
          <a:blipFill dpi="0" rotWithShape="1">
            <a:blip r:embed="rId2">
              <a:alphaModFix amt="3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BE97760-F560-408A-B129-D3C38FEF23D3}"/>
              </a:ext>
            </a:extLst>
          </p:cNvPr>
          <p:cNvSpPr txBox="1"/>
          <p:nvPr/>
        </p:nvSpPr>
        <p:spPr>
          <a:xfrm>
            <a:off x="936434" y="364340"/>
            <a:ext cx="4847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论文答辩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3C5156C-B637-44BC-B5BD-F8E3A8CFF201}"/>
              </a:ext>
            </a:extLst>
          </p:cNvPr>
          <p:cNvSpPr/>
          <p:nvPr/>
        </p:nvSpPr>
        <p:spPr>
          <a:xfrm>
            <a:off x="9150423" y="315237"/>
            <a:ext cx="2204295" cy="633878"/>
          </a:xfrm>
          <a:prstGeom prst="rect">
            <a:avLst/>
          </a:prstGeom>
          <a:blipFill dpi="0" rotWithShape="1">
            <a:blip r:embed="rId2">
              <a:alphaModFix amt="3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B1A5A95-46C8-4C99-AB7F-3AF95497D03E}"/>
              </a:ext>
            </a:extLst>
          </p:cNvPr>
          <p:cNvSpPr/>
          <p:nvPr/>
        </p:nvSpPr>
        <p:spPr>
          <a:xfrm>
            <a:off x="9389288" y="388391"/>
            <a:ext cx="2042547" cy="617783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399B433-7F93-46B6-8620-E9E1B5306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65" y="2010003"/>
            <a:ext cx="4727068" cy="3476397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B40B1D8C-BB8A-4A97-93BC-9262DDC022CF}"/>
              </a:ext>
            </a:extLst>
          </p:cNvPr>
          <p:cNvSpPr/>
          <p:nvPr/>
        </p:nvSpPr>
        <p:spPr>
          <a:xfrm>
            <a:off x="5383096" y="1905919"/>
            <a:ext cx="628239" cy="628239"/>
          </a:xfrm>
          <a:prstGeom prst="ellipse">
            <a:avLst/>
          </a:prstGeom>
          <a:solidFill>
            <a:srgbClr val="600808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1</a:t>
            </a:r>
            <a:endParaRPr lang="zh-CN" altLang="en-US" b="1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A4D073D-6856-4D24-84D3-68B70CDB13E1}"/>
              </a:ext>
            </a:extLst>
          </p:cNvPr>
          <p:cNvSpPr/>
          <p:nvPr/>
        </p:nvSpPr>
        <p:spPr>
          <a:xfrm>
            <a:off x="6334698" y="1905918"/>
            <a:ext cx="4803356" cy="6282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目标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F71A5288-9108-4366-8955-815685A42BC1}"/>
              </a:ext>
            </a:extLst>
          </p:cNvPr>
          <p:cNvSpPr/>
          <p:nvPr/>
        </p:nvSpPr>
        <p:spPr>
          <a:xfrm>
            <a:off x="5383096" y="3429001"/>
            <a:ext cx="628239" cy="628239"/>
          </a:xfrm>
          <a:prstGeom prst="ellipse">
            <a:avLst/>
          </a:prstGeom>
          <a:solidFill>
            <a:srgbClr val="600808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2</a:t>
            </a:r>
            <a:endParaRPr lang="zh-CN" altLang="en-US" b="1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1334A61-4488-4618-BDC4-792C68BAC7A3}"/>
              </a:ext>
            </a:extLst>
          </p:cNvPr>
          <p:cNvSpPr/>
          <p:nvPr/>
        </p:nvSpPr>
        <p:spPr>
          <a:xfrm>
            <a:off x="6334698" y="3429000"/>
            <a:ext cx="4803356" cy="6282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目标</a:t>
            </a:r>
            <a:r>
              <a:rPr lang="en-US" altLang="zh-CN" dirty="0">
                <a:solidFill>
                  <a:schemeClr val="tx1"/>
                </a:solidFill>
              </a:rPr>
              <a:t>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198C70C6-6504-401B-82E1-F157AC1E0FFF}"/>
              </a:ext>
            </a:extLst>
          </p:cNvPr>
          <p:cNvSpPr/>
          <p:nvPr/>
        </p:nvSpPr>
        <p:spPr>
          <a:xfrm>
            <a:off x="5383096" y="4952083"/>
            <a:ext cx="628239" cy="628239"/>
          </a:xfrm>
          <a:prstGeom prst="ellipse">
            <a:avLst/>
          </a:prstGeom>
          <a:solidFill>
            <a:srgbClr val="600808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3</a:t>
            </a:r>
            <a:endParaRPr lang="zh-CN" altLang="en-US" b="1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B51779A-4B90-4C12-BA22-9CEB4FFB02DD}"/>
              </a:ext>
            </a:extLst>
          </p:cNvPr>
          <p:cNvSpPr/>
          <p:nvPr/>
        </p:nvSpPr>
        <p:spPr>
          <a:xfrm>
            <a:off x="6334698" y="4952082"/>
            <a:ext cx="4803356" cy="6282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目标</a:t>
            </a:r>
            <a:r>
              <a:rPr lang="en-US" altLang="zh-CN" dirty="0">
                <a:solidFill>
                  <a:schemeClr val="tx1"/>
                </a:solidFill>
              </a:rPr>
              <a:t>3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8550ED10-3C9E-4C6E-8450-F008BEDDCE2F}"/>
              </a:ext>
            </a:extLst>
          </p:cNvPr>
          <p:cNvCxnSpPr/>
          <p:nvPr/>
        </p:nvCxnSpPr>
        <p:spPr>
          <a:xfrm>
            <a:off x="760165" y="547178"/>
            <a:ext cx="0" cy="5288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4036495A-EE01-4D85-B6D9-A50DFE07AEF7}"/>
              </a:ext>
            </a:extLst>
          </p:cNvPr>
          <p:cNvSpPr txBox="1"/>
          <p:nvPr/>
        </p:nvSpPr>
        <p:spPr>
          <a:xfrm>
            <a:off x="936435" y="478640"/>
            <a:ext cx="2359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论文答辩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122FFAD8-C28E-4742-9681-8428B28E7B35}"/>
              </a:ext>
            </a:extLst>
          </p:cNvPr>
          <p:cNvSpPr txBox="1"/>
          <p:nvPr/>
        </p:nvSpPr>
        <p:spPr>
          <a:xfrm>
            <a:off x="958469" y="488416"/>
            <a:ext cx="233762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研究目标</a:t>
            </a:r>
            <a:endParaRPr lang="en-US" altLang="zh-CN" sz="3600" dirty="0"/>
          </a:p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 Targets    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3A6193B-A0AA-4ED1-B838-A45D143967D4}"/>
              </a:ext>
            </a:extLst>
          </p:cNvPr>
          <p:cNvSpPr/>
          <p:nvPr/>
        </p:nvSpPr>
        <p:spPr>
          <a:xfrm>
            <a:off x="613799" y="547178"/>
            <a:ext cx="168400" cy="735579"/>
          </a:xfrm>
          <a:prstGeom prst="rect">
            <a:avLst/>
          </a:prstGeom>
          <a:solidFill>
            <a:srgbClr val="60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386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C43241C7-4BFA-4943-8E1A-D3B2A6989D6F}"/>
              </a:ext>
            </a:extLst>
          </p:cNvPr>
          <p:cNvSpPr/>
          <p:nvPr/>
        </p:nvSpPr>
        <p:spPr>
          <a:xfrm>
            <a:off x="3062689" y="398885"/>
            <a:ext cx="8994631" cy="6118315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4" name="Straight Connector 25">
            <a:extLst>
              <a:ext uri="{FF2B5EF4-FFF2-40B4-BE49-F238E27FC236}">
                <a16:creationId xmlns:a16="http://schemas.microsoft.com/office/drawing/2014/main" id="{EEB0E3FF-714E-455E-9E78-DB8B77CFBD67}"/>
              </a:ext>
            </a:extLst>
          </p:cNvPr>
          <p:cNvCxnSpPr/>
          <p:nvPr/>
        </p:nvCxnSpPr>
        <p:spPr>
          <a:xfrm>
            <a:off x="1184314" y="4066140"/>
            <a:ext cx="16304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2445684-A4F1-42BC-91F7-417C9802190F}"/>
              </a:ext>
            </a:extLst>
          </p:cNvPr>
          <p:cNvCxnSpPr/>
          <p:nvPr/>
        </p:nvCxnSpPr>
        <p:spPr>
          <a:xfrm>
            <a:off x="638978" y="341523"/>
            <a:ext cx="0" cy="5288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6BE9CEFA-1C4C-4431-AF84-EBF0FFD7B2B3}"/>
              </a:ext>
            </a:extLst>
          </p:cNvPr>
          <p:cNvCxnSpPr>
            <a:cxnSpLocks/>
          </p:cNvCxnSpPr>
          <p:nvPr/>
        </p:nvCxnSpPr>
        <p:spPr>
          <a:xfrm>
            <a:off x="661012" y="389179"/>
            <a:ext cx="0" cy="48115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6577A7D8-E340-4A9F-95A0-A1AEBA39BB96}"/>
              </a:ext>
            </a:extLst>
          </p:cNvPr>
          <p:cNvSpPr/>
          <p:nvPr/>
        </p:nvSpPr>
        <p:spPr>
          <a:xfrm>
            <a:off x="9051271" y="340799"/>
            <a:ext cx="2204295" cy="633878"/>
          </a:xfrm>
          <a:prstGeom prst="rect">
            <a:avLst/>
          </a:prstGeom>
          <a:blipFill dpi="0" rotWithShape="1">
            <a:blip r:embed="rId3">
              <a:alphaModFix amt="3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5B7FAA7-6973-4B8F-A7C1-3A153E43B94C}"/>
              </a:ext>
            </a:extLst>
          </p:cNvPr>
          <p:cNvSpPr/>
          <p:nvPr/>
        </p:nvSpPr>
        <p:spPr>
          <a:xfrm>
            <a:off x="0" y="2169044"/>
            <a:ext cx="12192000" cy="2014054"/>
          </a:xfrm>
          <a:prstGeom prst="rect">
            <a:avLst/>
          </a:prstGeom>
          <a:solidFill>
            <a:srgbClr val="6008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F2500D9-723A-40C3-B0DF-9A1A1141FFE3}"/>
              </a:ext>
            </a:extLst>
          </p:cNvPr>
          <p:cNvSpPr txBox="1"/>
          <p:nvPr/>
        </p:nvSpPr>
        <p:spPr>
          <a:xfrm>
            <a:off x="4983273" y="2495078"/>
            <a:ext cx="53947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</a:rPr>
              <a:t>研究内容</a:t>
            </a:r>
            <a:endParaRPr lang="en-US" altLang="zh-CN" sz="6000" dirty="0">
              <a:solidFill>
                <a:schemeClr val="bg1"/>
              </a:solidFill>
            </a:endParaRPr>
          </a:p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Research Content   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9D5543-A651-4C17-B754-6BC2B7EA8701}"/>
              </a:ext>
            </a:extLst>
          </p:cNvPr>
          <p:cNvSpPr/>
          <p:nvPr/>
        </p:nvSpPr>
        <p:spPr>
          <a:xfrm>
            <a:off x="1438456" y="1855218"/>
            <a:ext cx="2251042" cy="2663848"/>
          </a:xfrm>
          <a:prstGeom prst="rect">
            <a:avLst/>
          </a:prstGeom>
          <a:noFill/>
          <a:ln w="76200">
            <a:solidFill>
              <a:srgbClr val="60080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027ABFE-0BC0-493B-8AF6-755D2EE10E94}"/>
              </a:ext>
            </a:extLst>
          </p:cNvPr>
          <p:cNvCxnSpPr>
            <a:cxnSpLocks/>
          </p:cNvCxnSpPr>
          <p:nvPr/>
        </p:nvCxnSpPr>
        <p:spPr>
          <a:xfrm>
            <a:off x="1640858" y="4384156"/>
            <a:ext cx="1846237" cy="0"/>
          </a:xfrm>
          <a:prstGeom prst="line">
            <a:avLst/>
          </a:prstGeom>
          <a:ln w="57150">
            <a:solidFill>
              <a:srgbClr val="60080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0FECF3FD-F1F7-46FC-804D-5DF290798F5B}"/>
              </a:ext>
            </a:extLst>
          </p:cNvPr>
          <p:cNvSpPr txBox="1"/>
          <p:nvPr/>
        </p:nvSpPr>
        <p:spPr>
          <a:xfrm>
            <a:off x="1883813" y="2360463"/>
            <a:ext cx="13603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4</a:t>
            </a:r>
            <a:endParaRPr lang="zh-CN" altLang="en-US" sz="10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57F800D6-9B42-4AD0-94AF-1E4C674D5F14}"/>
              </a:ext>
            </a:extLst>
          </p:cNvPr>
          <p:cNvCxnSpPr>
            <a:cxnSpLocks/>
          </p:cNvCxnSpPr>
          <p:nvPr/>
        </p:nvCxnSpPr>
        <p:spPr>
          <a:xfrm>
            <a:off x="1640858" y="2006007"/>
            <a:ext cx="1846237" cy="0"/>
          </a:xfrm>
          <a:prstGeom prst="line">
            <a:avLst/>
          </a:prstGeom>
          <a:ln w="57150">
            <a:solidFill>
              <a:srgbClr val="60080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9625245-B910-4291-B398-090CCCD3EC34}"/>
              </a:ext>
            </a:extLst>
          </p:cNvPr>
          <p:cNvGrpSpPr/>
          <p:nvPr/>
        </p:nvGrpSpPr>
        <p:grpSpPr>
          <a:xfrm>
            <a:off x="8873637" y="431370"/>
            <a:ext cx="2559562" cy="601393"/>
            <a:chOff x="4304429" y="531628"/>
            <a:chExt cx="3867985" cy="908819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BE72246E-3E41-41CE-8AC0-E9C5CD04C2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615"/>
            <a:stretch/>
          </p:blipFill>
          <p:spPr>
            <a:xfrm>
              <a:off x="4304429" y="531628"/>
              <a:ext cx="1313105" cy="908819"/>
            </a:xfrm>
            <a:prstGeom prst="ellipse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5195868F-146D-472C-A8C3-E211794DC6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588"/>
            <a:stretch/>
          </p:blipFill>
          <p:spPr>
            <a:xfrm>
              <a:off x="5728438" y="571852"/>
              <a:ext cx="2443976" cy="7382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31373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C0A1328F-7EA0-4BE4-B920-8EF8105FBE0F}"/>
              </a:ext>
            </a:extLst>
          </p:cNvPr>
          <p:cNvSpPr/>
          <p:nvPr/>
        </p:nvSpPr>
        <p:spPr>
          <a:xfrm>
            <a:off x="760165" y="2005999"/>
            <a:ext cx="5646774" cy="4165600"/>
          </a:xfrm>
          <a:prstGeom prst="roundRect">
            <a:avLst>
              <a:gd name="adj" fmla="val 6301"/>
            </a:avLst>
          </a:prstGeom>
          <a:noFill/>
          <a:ln w="28575">
            <a:solidFill>
              <a:srgbClr val="600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1DD6881-9711-4754-88DF-BFC29B00E83E}"/>
              </a:ext>
            </a:extLst>
          </p:cNvPr>
          <p:cNvSpPr txBox="1"/>
          <p:nvPr/>
        </p:nvSpPr>
        <p:spPr>
          <a:xfrm>
            <a:off x="2127279" y="2420882"/>
            <a:ext cx="3434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研究方法描述</a:t>
            </a:r>
            <a:endParaRPr lang="en-US" altLang="zh-CN" sz="2800" dirty="0"/>
          </a:p>
        </p:txBody>
      </p:sp>
      <p:sp>
        <p:nvSpPr>
          <p:cNvPr id="16" name="book-with-bookmark_66127">
            <a:extLst>
              <a:ext uri="{FF2B5EF4-FFF2-40B4-BE49-F238E27FC236}">
                <a16:creationId xmlns:a16="http://schemas.microsoft.com/office/drawing/2014/main" id="{FCB49F62-344F-46C2-A283-65A9F9081DB2}"/>
              </a:ext>
            </a:extLst>
          </p:cNvPr>
          <p:cNvSpPr>
            <a:spLocks noChangeAspect="1"/>
          </p:cNvSpPr>
          <p:nvPr/>
        </p:nvSpPr>
        <p:spPr bwMode="auto">
          <a:xfrm>
            <a:off x="1214896" y="2460412"/>
            <a:ext cx="600746" cy="444160"/>
          </a:xfrm>
          <a:custGeom>
            <a:avLst/>
            <a:gdLst>
              <a:gd name="connsiteX0" fmla="*/ 151125 w 609401"/>
              <a:gd name="connsiteY0" fmla="*/ 391073 h 450560"/>
              <a:gd name="connsiteX1" fmla="*/ 304699 w 609401"/>
              <a:gd name="connsiteY1" fmla="*/ 406374 h 450560"/>
              <a:gd name="connsiteX2" fmla="*/ 458274 w 609401"/>
              <a:gd name="connsiteY2" fmla="*/ 391073 h 450560"/>
              <a:gd name="connsiteX3" fmla="*/ 591092 w 609401"/>
              <a:gd name="connsiteY3" fmla="*/ 401435 h 450560"/>
              <a:gd name="connsiteX4" fmla="*/ 591415 w 609401"/>
              <a:gd name="connsiteY4" fmla="*/ 401489 h 450560"/>
              <a:gd name="connsiteX5" fmla="*/ 594964 w 609401"/>
              <a:gd name="connsiteY5" fmla="*/ 402240 h 450560"/>
              <a:gd name="connsiteX6" fmla="*/ 609052 w 609401"/>
              <a:gd name="connsiteY6" fmla="*/ 423286 h 450560"/>
              <a:gd name="connsiteX7" fmla="*/ 607708 w 609401"/>
              <a:gd name="connsiteY7" fmla="*/ 430266 h 450560"/>
              <a:gd name="connsiteX8" fmla="*/ 586629 w 609401"/>
              <a:gd name="connsiteY8" fmla="*/ 444386 h 450560"/>
              <a:gd name="connsiteX9" fmla="*/ 583134 w 609401"/>
              <a:gd name="connsiteY9" fmla="*/ 443688 h 450560"/>
              <a:gd name="connsiteX10" fmla="*/ 458274 w 609401"/>
              <a:gd name="connsiteY10" fmla="*/ 434078 h 450560"/>
              <a:gd name="connsiteX11" fmla="*/ 312012 w 609401"/>
              <a:gd name="connsiteY11" fmla="*/ 449271 h 450560"/>
              <a:gd name="connsiteX12" fmla="*/ 304699 w 609401"/>
              <a:gd name="connsiteY12" fmla="*/ 450560 h 450560"/>
              <a:gd name="connsiteX13" fmla="*/ 297386 w 609401"/>
              <a:gd name="connsiteY13" fmla="*/ 449271 h 450560"/>
              <a:gd name="connsiteX14" fmla="*/ 151125 w 609401"/>
              <a:gd name="connsiteY14" fmla="*/ 434078 h 450560"/>
              <a:gd name="connsiteX15" fmla="*/ 26318 w 609401"/>
              <a:gd name="connsiteY15" fmla="*/ 443688 h 450560"/>
              <a:gd name="connsiteX16" fmla="*/ 22823 w 609401"/>
              <a:gd name="connsiteY16" fmla="*/ 444386 h 450560"/>
              <a:gd name="connsiteX17" fmla="*/ 1744 w 609401"/>
              <a:gd name="connsiteY17" fmla="*/ 430266 h 450560"/>
              <a:gd name="connsiteX18" fmla="*/ 346 w 609401"/>
              <a:gd name="connsiteY18" fmla="*/ 423286 h 450560"/>
              <a:gd name="connsiteX19" fmla="*/ 14488 w 609401"/>
              <a:gd name="connsiteY19" fmla="*/ 402240 h 450560"/>
              <a:gd name="connsiteX20" fmla="*/ 17983 w 609401"/>
              <a:gd name="connsiteY20" fmla="*/ 401489 h 450560"/>
              <a:gd name="connsiteX21" fmla="*/ 18360 w 609401"/>
              <a:gd name="connsiteY21" fmla="*/ 401435 h 450560"/>
              <a:gd name="connsiteX22" fmla="*/ 151125 w 609401"/>
              <a:gd name="connsiteY22" fmla="*/ 391073 h 450560"/>
              <a:gd name="connsiteX23" fmla="*/ 409876 w 609401"/>
              <a:gd name="connsiteY23" fmla="*/ 2188 h 450560"/>
              <a:gd name="connsiteX24" fmla="*/ 409876 w 609401"/>
              <a:gd name="connsiteY24" fmla="*/ 95506 h 450560"/>
              <a:gd name="connsiteX25" fmla="*/ 426869 w 609401"/>
              <a:gd name="connsiteY25" fmla="*/ 104205 h 450560"/>
              <a:gd name="connsiteX26" fmla="*/ 451069 w 609401"/>
              <a:gd name="connsiteY26" fmla="*/ 87023 h 450560"/>
              <a:gd name="connsiteX27" fmla="*/ 463545 w 609401"/>
              <a:gd name="connsiteY27" fmla="*/ 87023 h 450560"/>
              <a:gd name="connsiteX28" fmla="*/ 487691 w 609401"/>
              <a:gd name="connsiteY28" fmla="*/ 104205 h 450560"/>
              <a:gd name="connsiteX29" fmla="*/ 504684 w 609401"/>
              <a:gd name="connsiteY29" fmla="*/ 95506 h 450560"/>
              <a:gd name="connsiteX30" fmla="*/ 504684 w 609401"/>
              <a:gd name="connsiteY30" fmla="*/ 3208 h 450560"/>
              <a:gd name="connsiteX31" fmla="*/ 588845 w 609401"/>
              <a:gd name="connsiteY31" fmla="*/ 21464 h 450560"/>
              <a:gd name="connsiteX32" fmla="*/ 601321 w 609401"/>
              <a:gd name="connsiteY32" fmla="*/ 38484 h 450560"/>
              <a:gd name="connsiteX33" fmla="*/ 601321 w 609401"/>
              <a:gd name="connsiteY33" fmla="*/ 360589 h 450560"/>
              <a:gd name="connsiteX34" fmla="*/ 583467 w 609401"/>
              <a:gd name="connsiteY34" fmla="*/ 378469 h 450560"/>
              <a:gd name="connsiteX35" fmla="*/ 579703 w 609401"/>
              <a:gd name="connsiteY35" fmla="*/ 378039 h 450560"/>
              <a:gd name="connsiteX36" fmla="*/ 453005 w 609401"/>
              <a:gd name="connsiteY36" fmla="*/ 367623 h 450560"/>
              <a:gd name="connsiteX37" fmla="*/ 316519 w 609401"/>
              <a:gd name="connsiteY37" fmla="*/ 380348 h 450560"/>
              <a:gd name="connsiteX38" fmla="*/ 316519 w 609401"/>
              <a:gd name="connsiteY38" fmla="*/ 21625 h 450560"/>
              <a:gd name="connsiteX39" fmla="*/ 409876 w 609401"/>
              <a:gd name="connsiteY39" fmla="*/ 2188 h 450560"/>
              <a:gd name="connsiteX40" fmla="*/ 156447 w 609401"/>
              <a:gd name="connsiteY40" fmla="*/ 0 h 450560"/>
              <a:gd name="connsiteX41" fmla="*/ 292879 w 609401"/>
              <a:gd name="connsiteY41" fmla="*/ 21641 h 450560"/>
              <a:gd name="connsiteX42" fmla="*/ 292879 w 609401"/>
              <a:gd name="connsiteY42" fmla="*/ 380347 h 450560"/>
              <a:gd name="connsiteX43" fmla="*/ 156447 w 609401"/>
              <a:gd name="connsiteY43" fmla="*/ 367567 h 450560"/>
              <a:gd name="connsiteX44" fmla="*/ 29749 w 609401"/>
              <a:gd name="connsiteY44" fmla="*/ 378038 h 450560"/>
              <a:gd name="connsiteX45" fmla="*/ 25931 w 609401"/>
              <a:gd name="connsiteY45" fmla="*/ 378468 h 450560"/>
              <a:gd name="connsiteX46" fmla="*/ 8077 w 609401"/>
              <a:gd name="connsiteY46" fmla="*/ 360586 h 450560"/>
              <a:gd name="connsiteX47" fmla="*/ 8077 w 609401"/>
              <a:gd name="connsiteY47" fmla="*/ 38502 h 450560"/>
              <a:gd name="connsiteX48" fmla="*/ 20553 w 609401"/>
              <a:gd name="connsiteY48" fmla="*/ 21479 h 450560"/>
              <a:gd name="connsiteX49" fmla="*/ 156447 w 609401"/>
              <a:gd name="connsiteY49" fmla="*/ 0 h 45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609401" h="450560">
                <a:moveTo>
                  <a:pt x="151125" y="391073"/>
                </a:moveTo>
                <a:cubicBezTo>
                  <a:pt x="214953" y="391073"/>
                  <a:pt x="272543" y="396871"/>
                  <a:pt x="304699" y="406374"/>
                </a:cubicBezTo>
                <a:cubicBezTo>
                  <a:pt x="336909" y="396871"/>
                  <a:pt x="394500" y="391073"/>
                  <a:pt x="458274" y="391073"/>
                </a:cubicBezTo>
                <a:cubicBezTo>
                  <a:pt x="509197" y="391073"/>
                  <a:pt x="557538" y="394831"/>
                  <a:pt x="591092" y="401435"/>
                </a:cubicBezTo>
                <a:cubicBezTo>
                  <a:pt x="591200" y="401435"/>
                  <a:pt x="591307" y="401489"/>
                  <a:pt x="591415" y="401489"/>
                </a:cubicBezTo>
                <a:lnTo>
                  <a:pt x="594964" y="402240"/>
                </a:lnTo>
                <a:cubicBezTo>
                  <a:pt x="604697" y="404173"/>
                  <a:pt x="610988" y="413622"/>
                  <a:pt x="609052" y="423286"/>
                </a:cubicBezTo>
                <a:lnTo>
                  <a:pt x="607708" y="430266"/>
                </a:lnTo>
                <a:cubicBezTo>
                  <a:pt x="605772" y="440037"/>
                  <a:pt x="596308" y="446319"/>
                  <a:pt x="586629" y="444386"/>
                </a:cubicBezTo>
                <a:lnTo>
                  <a:pt x="583134" y="443688"/>
                </a:lnTo>
                <a:cubicBezTo>
                  <a:pt x="552215" y="437567"/>
                  <a:pt x="506669" y="434078"/>
                  <a:pt x="458274" y="434078"/>
                </a:cubicBezTo>
                <a:cubicBezTo>
                  <a:pt x="386219" y="434078"/>
                  <a:pt x="332876" y="441755"/>
                  <a:pt x="312012" y="449271"/>
                </a:cubicBezTo>
                <a:cubicBezTo>
                  <a:pt x="309646" y="450130"/>
                  <a:pt x="307173" y="450560"/>
                  <a:pt x="304699" y="450560"/>
                </a:cubicBezTo>
                <a:cubicBezTo>
                  <a:pt x="302279" y="450560"/>
                  <a:pt x="299752" y="450130"/>
                  <a:pt x="297386" y="449271"/>
                </a:cubicBezTo>
                <a:cubicBezTo>
                  <a:pt x="276522" y="441648"/>
                  <a:pt x="223180" y="434078"/>
                  <a:pt x="151125" y="434078"/>
                </a:cubicBezTo>
                <a:cubicBezTo>
                  <a:pt x="102729" y="434078"/>
                  <a:pt x="57238" y="437567"/>
                  <a:pt x="26318" y="443688"/>
                </a:cubicBezTo>
                <a:lnTo>
                  <a:pt x="22823" y="444386"/>
                </a:lnTo>
                <a:cubicBezTo>
                  <a:pt x="13036" y="446319"/>
                  <a:pt x="3680" y="439930"/>
                  <a:pt x="1744" y="430266"/>
                </a:cubicBezTo>
                <a:lnTo>
                  <a:pt x="346" y="423286"/>
                </a:lnTo>
                <a:cubicBezTo>
                  <a:pt x="-1590" y="413515"/>
                  <a:pt x="4809" y="404173"/>
                  <a:pt x="14488" y="402240"/>
                </a:cubicBezTo>
                <a:lnTo>
                  <a:pt x="17983" y="401489"/>
                </a:lnTo>
                <a:cubicBezTo>
                  <a:pt x="18145" y="401489"/>
                  <a:pt x="18199" y="401435"/>
                  <a:pt x="18360" y="401435"/>
                </a:cubicBezTo>
                <a:cubicBezTo>
                  <a:pt x="51860" y="394831"/>
                  <a:pt x="100256" y="391073"/>
                  <a:pt x="151125" y="391073"/>
                </a:cubicBezTo>
                <a:close/>
                <a:moveTo>
                  <a:pt x="409876" y="2188"/>
                </a:moveTo>
                <a:lnTo>
                  <a:pt x="409876" y="95506"/>
                </a:lnTo>
                <a:cubicBezTo>
                  <a:pt x="409876" y="104205"/>
                  <a:pt x="419771" y="109306"/>
                  <a:pt x="426869" y="104205"/>
                </a:cubicBezTo>
                <a:lnTo>
                  <a:pt x="451069" y="87023"/>
                </a:lnTo>
                <a:cubicBezTo>
                  <a:pt x="454779" y="84392"/>
                  <a:pt x="459781" y="84392"/>
                  <a:pt x="463545" y="87023"/>
                </a:cubicBezTo>
                <a:lnTo>
                  <a:pt x="487691" y="104205"/>
                </a:lnTo>
                <a:cubicBezTo>
                  <a:pt x="494789" y="109306"/>
                  <a:pt x="504684" y="104205"/>
                  <a:pt x="504684" y="95506"/>
                </a:cubicBezTo>
                <a:lnTo>
                  <a:pt x="504684" y="3208"/>
                </a:lnTo>
                <a:cubicBezTo>
                  <a:pt x="542328" y="7879"/>
                  <a:pt x="572820" y="16309"/>
                  <a:pt x="588845" y="21464"/>
                </a:cubicBezTo>
                <a:cubicBezTo>
                  <a:pt x="596320" y="23826"/>
                  <a:pt x="601321" y="30699"/>
                  <a:pt x="601321" y="38484"/>
                </a:cubicBezTo>
                <a:lnTo>
                  <a:pt x="601321" y="360589"/>
                </a:lnTo>
                <a:cubicBezTo>
                  <a:pt x="601321" y="370683"/>
                  <a:pt x="593093" y="378469"/>
                  <a:pt x="583467" y="378469"/>
                </a:cubicBezTo>
                <a:cubicBezTo>
                  <a:pt x="582177" y="378469"/>
                  <a:pt x="580994" y="378361"/>
                  <a:pt x="579703" y="378039"/>
                </a:cubicBezTo>
                <a:cubicBezTo>
                  <a:pt x="549803" y="371596"/>
                  <a:pt x="504093" y="367623"/>
                  <a:pt x="453005" y="367623"/>
                </a:cubicBezTo>
                <a:cubicBezTo>
                  <a:pt x="396001" y="367623"/>
                  <a:pt x="345774" y="372670"/>
                  <a:pt x="316519" y="380348"/>
                </a:cubicBezTo>
                <a:lnTo>
                  <a:pt x="316519" y="21625"/>
                </a:lnTo>
                <a:cubicBezTo>
                  <a:pt x="333674" y="16094"/>
                  <a:pt x="367822" y="6591"/>
                  <a:pt x="409876" y="2188"/>
                </a:cubicBezTo>
                <a:close/>
                <a:moveTo>
                  <a:pt x="156447" y="0"/>
                </a:moveTo>
                <a:cubicBezTo>
                  <a:pt x="217699" y="0"/>
                  <a:pt x="270239" y="14391"/>
                  <a:pt x="292879" y="21641"/>
                </a:cubicBezTo>
                <a:lnTo>
                  <a:pt x="292879" y="380347"/>
                </a:lnTo>
                <a:cubicBezTo>
                  <a:pt x="263625" y="372668"/>
                  <a:pt x="213451" y="367567"/>
                  <a:pt x="156447" y="367567"/>
                </a:cubicBezTo>
                <a:cubicBezTo>
                  <a:pt x="105306" y="367567"/>
                  <a:pt x="59703" y="371648"/>
                  <a:pt x="29749" y="378038"/>
                </a:cubicBezTo>
                <a:cubicBezTo>
                  <a:pt x="28459" y="378306"/>
                  <a:pt x="27168" y="378468"/>
                  <a:pt x="25931" y="378468"/>
                </a:cubicBezTo>
                <a:cubicBezTo>
                  <a:pt x="16359" y="378468"/>
                  <a:pt x="8077" y="370681"/>
                  <a:pt x="8077" y="360586"/>
                </a:cubicBezTo>
                <a:lnTo>
                  <a:pt x="8077" y="38502"/>
                </a:lnTo>
                <a:cubicBezTo>
                  <a:pt x="8077" y="30716"/>
                  <a:pt x="13132" y="23842"/>
                  <a:pt x="20553" y="21479"/>
                </a:cubicBezTo>
                <a:cubicBezTo>
                  <a:pt x="43516" y="14176"/>
                  <a:pt x="95733" y="0"/>
                  <a:pt x="156447" y="0"/>
                </a:cubicBezTo>
                <a:close/>
              </a:path>
            </a:pathLst>
          </a:custGeom>
          <a:solidFill>
            <a:srgbClr val="600808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95033CA-403C-4C60-AB91-7599AECA3EEA}"/>
              </a:ext>
            </a:extLst>
          </p:cNvPr>
          <p:cNvSpPr/>
          <p:nvPr/>
        </p:nvSpPr>
        <p:spPr>
          <a:xfrm>
            <a:off x="9389288" y="388391"/>
            <a:ext cx="2042547" cy="617783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C7336A75-BF35-4655-A855-3916A6E457E8}"/>
              </a:ext>
            </a:extLst>
          </p:cNvPr>
          <p:cNvCxnSpPr/>
          <p:nvPr/>
        </p:nvCxnSpPr>
        <p:spPr>
          <a:xfrm>
            <a:off x="760165" y="547178"/>
            <a:ext cx="0" cy="5288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CF16D551-AA5E-4340-9658-FF63BED2844E}"/>
              </a:ext>
            </a:extLst>
          </p:cNvPr>
          <p:cNvSpPr txBox="1"/>
          <p:nvPr/>
        </p:nvSpPr>
        <p:spPr>
          <a:xfrm>
            <a:off x="936435" y="478640"/>
            <a:ext cx="2359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论文答辩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8340592-6ECB-4654-A6A5-F2D3D2B1942E}"/>
              </a:ext>
            </a:extLst>
          </p:cNvPr>
          <p:cNvSpPr txBox="1"/>
          <p:nvPr/>
        </p:nvSpPr>
        <p:spPr>
          <a:xfrm>
            <a:off x="958469" y="488416"/>
            <a:ext cx="233762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研究方法</a:t>
            </a:r>
            <a:endParaRPr lang="en-US" altLang="zh-CN" sz="3600" dirty="0"/>
          </a:p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 Methods    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A516022-B1E9-4A66-83A1-60BA9F04D7D6}"/>
              </a:ext>
            </a:extLst>
          </p:cNvPr>
          <p:cNvSpPr/>
          <p:nvPr/>
        </p:nvSpPr>
        <p:spPr>
          <a:xfrm>
            <a:off x="613799" y="547178"/>
            <a:ext cx="168400" cy="735579"/>
          </a:xfrm>
          <a:prstGeom prst="rect">
            <a:avLst/>
          </a:prstGeom>
          <a:solidFill>
            <a:srgbClr val="60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6EC846-047C-4733-A301-FA34157BC6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44"/>
          <a:stretch/>
        </p:blipFill>
        <p:spPr>
          <a:xfrm>
            <a:off x="7029956" y="2005999"/>
            <a:ext cx="4401879" cy="4091296"/>
          </a:xfrm>
          <a:prstGeom prst="rect">
            <a:avLst/>
          </a:prstGeom>
          <a:ln w="28575">
            <a:solidFill>
              <a:srgbClr val="60080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24142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6">
            <a:extLst>
              <a:ext uri="{FF2B5EF4-FFF2-40B4-BE49-F238E27FC236}">
                <a16:creationId xmlns:a16="http://schemas.microsoft.com/office/drawing/2014/main" id="{60471087-438E-4136-B5D3-3EC38FBB9B0C}"/>
              </a:ext>
            </a:extLst>
          </p:cNvPr>
          <p:cNvGrpSpPr/>
          <p:nvPr/>
        </p:nvGrpSpPr>
        <p:grpSpPr>
          <a:xfrm>
            <a:off x="6578360" y="2632128"/>
            <a:ext cx="1005184" cy="1980553"/>
            <a:chOff x="6567439" y="2602094"/>
            <a:chExt cx="1005184" cy="1980553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8642EA08-E785-4ED6-826C-AC7DBC64D5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7439" y="2602094"/>
              <a:ext cx="1005184" cy="1980553"/>
            </a:xfrm>
            <a:custGeom>
              <a:avLst/>
              <a:gdLst>
                <a:gd name="T0" fmla="*/ 173 w 199"/>
                <a:gd name="T1" fmla="*/ 95 h 392"/>
                <a:gd name="T2" fmla="*/ 173 w 199"/>
                <a:gd name="T3" fmla="*/ 51 h 392"/>
                <a:gd name="T4" fmla="*/ 199 w 199"/>
                <a:gd name="T5" fmla="*/ 51 h 392"/>
                <a:gd name="T6" fmla="*/ 199 w 199"/>
                <a:gd name="T7" fmla="*/ 0 h 392"/>
                <a:gd name="T8" fmla="*/ 0 w 199"/>
                <a:gd name="T9" fmla="*/ 0 h 392"/>
                <a:gd name="T10" fmla="*/ 0 w 199"/>
                <a:gd name="T11" fmla="*/ 51 h 392"/>
                <a:gd name="T12" fmla="*/ 27 w 199"/>
                <a:gd name="T13" fmla="*/ 51 h 392"/>
                <a:gd name="T14" fmla="*/ 27 w 199"/>
                <a:gd name="T15" fmla="*/ 322 h 392"/>
                <a:gd name="T16" fmla="*/ 104 w 199"/>
                <a:gd name="T17" fmla="*/ 392 h 392"/>
                <a:gd name="T18" fmla="*/ 154 w 199"/>
                <a:gd name="T19" fmla="*/ 373 h 392"/>
                <a:gd name="T20" fmla="*/ 173 w 199"/>
                <a:gd name="T21" fmla="*/ 322 h 392"/>
                <a:gd name="T22" fmla="*/ 173 w 199"/>
                <a:gd name="T23" fmla="*/ 143 h 392"/>
                <a:gd name="T24" fmla="*/ 173 w 199"/>
                <a:gd name="T25" fmla="*/ 143 h 392"/>
                <a:gd name="T26" fmla="*/ 173 w 199"/>
                <a:gd name="T27" fmla="*/ 95 h 392"/>
                <a:gd name="T28" fmla="*/ 148 w 199"/>
                <a:gd name="T29" fmla="*/ 322 h 392"/>
                <a:gd name="T30" fmla="*/ 136 w 199"/>
                <a:gd name="T31" fmla="*/ 356 h 392"/>
                <a:gd name="T32" fmla="*/ 104 w 199"/>
                <a:gd name="T33" fmla="*/ 367 h 392"/>
                <a:gd name="T34" fmla="*/ 52 w 199"/>
                <a:gd name="T35" fmla="*/ 322 h 392"/>
                <a:gd name="T36" fmla="*/ 52 w 199"/>
                <a:gd name="T37" fmla="*/ 51 h 392"/>
                <a:gd name="T38" fmla="*/ 148 w 199"/>
                <a:gd name="T39" fmla="*/ 51 h 392"/>
                <a:gd name="T40" fmla="*/ 148 w 199"/>
                <a:gd name="T41" fmla="*/ 32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9" h="392">
                  <a:moveTo>
                    <a:pt x="173" y="95"/>
                  </a:moveTo>
                  <a:cubicBezTo>
                    <a:pt x="173" y="51"/>
                    <a:pt x="173" y="51"/>
                    <a:pt x="173" y="51"/>
                  </a:cubicBezTo>
                  <a:cubicBezTo>
                    <a:pt x="199" y="51"/>
                    <a:pt x="199" y="51"/>
                    <a:pt x="199" y="51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7" y="322"/>
                    <a:pt x="27" y="322"/>
                    <a:pt x="27" y="322"/>
                  </a:cubicBezTo>
                  <a:cubicBezTo>
                    <a:pt x="27" y="340"/>
                    <a:pt x="41" y="392"/>
                    <a:pt x="104" y="392"/>
                  </a:cubicBezTo>
                  <a:cubicBezTo>
                    <a:pt x="125" y="392"/>
                    <a:pt x="142" y="386"/>
                    <a:pt x="154" y="373"/>
                  </a:cubicBezTo>
                  <a:cubicBezTo>
                    <a:pt x="166" y="361"/>
                    <a:pt x="173" y="343"/>
                    <a:pt x="173" y="322"/>
                  </a:cubicBezTo>
                  <a:cubicBezTo>
                    <a:pt x="173" y="143"/>
                    <a:pt x="173" y="143"/>
                    <a:pt x="173" y="143"/>
                  </a:cubicBezTo>
                  <a:cubicBezTo>
                    <a:pt x="173" y="143"/>
                    <a:pt x="173" y="143"/>
                    <a:pt x="173" y="143"/>
                  </a:cubicBezTo>
                  <a:cubicBezTo>
                    <a:pt x="173" y="95"/>
                    <a:pt x="173" y="95"/>
                    <a:pt x="173" y="95"/>
                  </a:cubicBezTo>
                  <a:close/>
                  <a:moveTo>
                    <a:pt x="148" y="322"/>
                  </a:moveTo>
                  <a:cubicBezTo>
                    <a:pt x="148" y="336"/>
                    <a:pt x="144" y="348"/>
                    <a:pt x="136" y="356"/>
                  </a:cubicBezTo>
                  <a:cubicBezTo>
                    <a:pt x="129" y="363"/>
                    <a:pt x="118" y="367"/>
                    <a:pt x="104" y="367"/>
                  </a:cubicBezTo>
                  <a:cubicBezTo>
                    <a:pt x="53" y="367"/>
                    <a:pt x="52" y="322"/>
                    <a:pt x="52" y="322"/>
                  </a:cubicBezTo>
                  <a:cubicBezTo>
                    <a:pt x="52" y="51"/>
                    <a:pt x="52" y="51"/>
                    <a:pt x="52" y="51"/>
                  </a:cubicBezTo>
                  <a:cubicBezTo>
                    <a:pt x="148" y="51"/>
                    <a:pt x="148" y="51"/>
                    <a:pt x="148" y="51"/>
                  </a:cubicBezTo>
                  <a:lnTo>
                    <a:pt x="148" y="322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2" name="Freeform 40">
              <a:extLst>
                <a:ext uri="{FF2B5EF4-FFF2-40B4-BE49-F238E27FC236}">
                  <a16:creationId xmlns:a16="http://schemas.microsoft.com/office/drawing/2014/main" id="{786CEB8E-4AFD-44DA-ACEA-1B19A6410DC3}"/>
                </a:ext>
              </a:extLst>
            </p:cNvPr>
            <p:cNvSpPr/>
            <p:nvPr/>
          </p:nvSpPr>
          <p:spPr bwMode="auto">
            <a:xfrm>
              <a:off x="6931605" y="3315518"/>
              <a:ext cx="276852" cy="1049907"/>
            </a:xfrm>
            <a:custGeom>
              <a:avLst/>
              <a:gdLst>
                <a:gd name="connsiteX0" fmla="*/ 0 w 276852"/>
                <a:gd name="connsiteY0" fmla="*/ 0 h 1049907"/>
                <a:gd name="connsiteX1" fmla="*/ 276852 w 276852"/>
                <a:gd name="connsiteY1" fmla="*/ 0 h 1049907"/>
                <a:gd name="connsiteX2" fmla="*/ 276852 w 276852"/>
                <a:gd name="connsiteY2" fmla="*/ 554493 h 1049907"/>
                <a:gd name="connsiteX3" fmla="*/ 276091 w 276852"/>
                <a:gd name="connsiteY3" fmla="*/ 554493 h 1049907"/>
                <a:gd name="connsiteX4" fmla="*/ 276091 w 276852"/>
                <a:gd name="connsiteY4" fmla="*/ 562282 h 1049907"/>
                <a:gd name="connsiteX5" fmla="*/ 276091 w 276852"/>
                <a:gd name="connsiteY5" fmla="*/ 918696 h 1049907"/>
                <a:gd name="connsiteX6" fmla="*/ 150595 w 276852"/>
                <a:gd name="connsiteY6" fmla="*/ 1049907 h 1049907"/>
                <a:gd name="connsiteX7" fmla="*/ 0 w 276852"/>
                <a:gd name="connsiteY7" fmla="*/ 918696 h 1049907"/>
                <a:gd name="connsiteX8" fmla="*/ 0 w 276852"/>
                <a:gd name="connsiteY8" fmla="*/ 560390 h 1049907"/>
                <a:gd name="connsiteX9" fmla="*/ 0 w 276852"/>
                <a:gd name="connsiteY9" fmla="*/ 554493 h 1049907"/>
                <a:gd name="connsiteX10" fmla="*/ 0 w 276852"/>
                <a:gd name="connsiteY10" fmla="*/ 433851 h 1049907"/>
                <a:gd name="connsiteX11" fmla="*/ 0 w 276852"/>
                <a:gd name="connsiteY11" fmla="*/ 217223 h 104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6852" h="1049907">
                  <a:moveTo>
                    <a:pt x="0" y="0"/>
                  </a:moveTo>
                  <a:lnTo>
                    <a:pt x="276852" y="0"/>
                  </a:lnTo>
                  <a:lnTo>
                    <a:pt x="276852" y="554493"/>
                  </a:lnTo>
                  <a:lnTo>
                    <a:pt x="276091" y="554493"/>
                  </a:lnTo>
                  <a:lnTo>
                    <a:pt x="276091" y="562282"/>
                  </a:lnTo>
                  <a:cubicBezTo>
                    <a:pt x="276091" y="735758"/>
                    <a:pt x="276091" y="911126"/>
                    <a:pt x="276091" y="918696"/>
                  </a:cubicBezTo>
                  <a:cubicBezTo>
                    <a:pt x="276091" y="933836"/>
                    <a:pt x="281111" y="1049907"/>
                    <a:pt x="150595" y="1049907"/>
                  </a:cubicBezTo>
                  <a:cubicBezTo>
                    <a:pt x="20080" y="1049907"/>
                    <a:pt x="0" y="943929"/>
                    <a:pt x="0" y="918696"/>
                  </a:cubicBezTo>
                  <a:cubicBezTo>
                    <a:pt x="0" y="908603"/>
                    <a:pt x="0" y="733235"/>
                    <a:pt x="0" y="560390"/>
                  </a:cubicBezTo>
                  <a:lnTo>
                    <a:pt x="0" y="554493"/>
                  </a:lnTo>
                  <a:lnTo>
                    <a:pt x="0" y="433851"/>
                  </a:lnTo>
                  <a:cubicBezTo>
                    <a:pt x="0" y="313029"/>
                    <a:pt x="0" y="217223"/>
                    <a:pt x="0" y="21722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>
                <a:lnSpc>
                  <a:spcPct val="120000"/>
                </a:lnSpc>
              </a:pPr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26" name="Group 3">
            <a:extLst>
              <a:ext uri="{FF2B5EF4-FFF2-40B4-BE49-F238E27FC236}">
                <a16:creationId xmlns:a16="http://schemas.microsoft.com/office/drawing/2014/main" id="{D1DBE1CE-D5D9-42EC-B597-14D5E9F74FE6}"/>
              </a:ext>
            </a:extLst>
          </p:cNvPr>
          <p:cNvGrpSpPr/>
          <p:nvPr/>
        </p:nvGrpSpPr>
        <p:grpSpPr>
          <a:xfrm>
            <a:off x="4606325" y="2632128"/>
            <a:ext cx="1007314" cy="1980553"/>
            <a:chOff x="4595404" y="2602094"/>
            <a:chExt cx="1007314" cy="1980553"/>
          </a:xfrm>
        </p:grpSpPr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0BABDE4A-CB85-48E6-8005-14F67133CB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95404" y="2602094"/>
              <a:ext cx="1007314" cy="1980553"/>
            </a:xfrm>
            <a:custGeom>
              <a:avLst/>
              <a:gdLst>
                <a:gd name="T0" fmla="*/ 173 w 199"/>
                <a:gd name="T1" fmla="*/ 95 h 392"/>
                <a:gd name="T2" fmla="*/ 173 w 199"/>
                <a:gd name="T3" fmla="*/ 51 h 392"/>
                <a:gd name="T4" fmla="*/ 199 w 199"/>
                <a:gd name="T5" fmla="*/ 51 h 392"/>
                <a:gd name="T6" fmla="*/ 199 w 199"/>
                <a:gd name="T7" fmla="*/ 0 h 392"/>
                <a:gd name="T8" fmla="*/ 0 w 199"/>
                <a:gd name="T9" fmla="*/ 0 h 392"/>
                <a:gd name="T10" fmla="*/ 0 w 199"/>
                <a:gd name="T11" fmla="*/ 51 h 392"/>
                <a:gd name="T12" fmla="*/ 27 w 199"/>
                <a:gd name="T13" fmla="*/ 51 h 392"/>
                <a:gd name="T14" fmla="*/ 27 w 199"/>
                <a:gd name="T15" fmla="*/ 322 h 392"/>
                <a:gd name="T16" fmla="*/ 104 w 199"/>
                <a:gd name="T17" fmla="*/ 392 h 392"/>
                <a:gd name="T18" fmla="*/ 154 w 199"/>
                <a:gd name="T19" fmla="*/ 373 h 392"/>
                <a:gd name="T20" fmla="*/ 173 w 199"/>
                <a:gd name="T21" fmla="*/ 322 h 392"/>
                <a:gd name="T22" fmla="*/ 173 w 199"/>
                <a:gd name="T23" fmla="*/ 143 h 392"/>
                <a:gd name="T24" fmla="*/ 173 w 199"/>
                <a:gd name="T25" fmla="*/ 143 h 392"/>
                <a:gd name="T26" fmla="*/ 173 w 199"/>
                <a:gd name="T27" fmla="*/ 95 h 392"/>
                <a:gd name="T28" fmla="*/ 148 w 199"/>
                <a:gd name="T29" fmla="*/ 322 h 392"/>
                <a:gd name="T30" fmla="*/ 136 w 199"/>
                <a:gd name="T31" fmla="*/ 356 h 392"/>
                <a:gd name="T32" fmla="*/ 104 w 199"/>
                <a:gd name="T33" fmla="*/ 367 h 392"/>
                <a:gd name="T34" fmla="*/ 52 w 199"/>
                <a:gd name="T35" fmla="*/ 322 h 392"/>
                <a:gd name="T36" fmla="*/ 52 w 199"/>
                <a:gd name="T37" fmla="*/ 51 h 392"/>
                <a:gd name="T38" fmla="*/ 148 w 199"/>
                <a:gd name="T39" fmla="*/ 51 h 392"/>
                <a:gd name="T40" fmla="*/ 148 w 199"/>
                <a:gd name="T41" fmla="*/ 32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9" h="392">
                  <a:moveTo>
                    <a:pt x="173" y="95"/>
                  </a:moveTo>
                  <a:cubicBezTo>
                    <a:pt x="173" y="51"/>
                    <a:pt x="173" y="51"/>
                    <a:pt x="173" y="51"/>
                  </a:cubicBezTo>
                  <a:cubicBezTo>
                    <a:pt x="199" y="51"/>
                    <a:pt x="199" y="51"/>
                    <a:pt x="199" y="51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7" y="322"/>
                    <a:pt x="27" y="322"/>
                    <a:pt x="27" y="322"/>
                  </a:cubicBezTo>
                  <a:cubicBezTo>
                    <a:pt x="27" y="340"/>
                    <a:pt x="41" y="392"/>
                    <a:pt x="104" y="392"/>
                  </a:cubicBezTo>
                  <a:cubicBezTo>
                    <a:pt x="125" y="392"/>
                    <a:pt x="142" y="386"/>
                    <a:pt x="154" y="373"/>
                  </a:cubicBezTo>
                  <a:cubicBezTo>
                    <a:pt x="166" y="361"/>
                    <a:pt x="173" y="343"/>
                    <a:pt x="173" y="322"/>
                  </a:cubicBezTo>
                  <a:cubicBezTo>
                    <a:pt x="173" y="143"/>
                    <a:pt x="173" y="143"/>
                    <a:pt x="173" y="143"/>
                  </a:cubicBezTo>
                  <a:cubicBezTo>
                    <a:pt x="173" y="143"/>
                    <a:pt x="173" y="143"/>
                    <a:pt x="173" y="143"/>
                  </a:cubicBezTo>
                  <a:cubicBezTo>
                    <a:pt x="173" y="95"/>
                    <a:pt x="173" y="95"/>
                    <a:pt x="173" y="95"/>
                  </a:cubicBezTo>
                  <a:close/>
                  <a:moveTo>
                    <a:pt x="148" y="322"/>
                  </a:moveTo>
                  <a:cubicBezTo>
                    <a:pt x="148" y="336"/>
                    <a:pt x="144" y="348"/>
                    <a:pt x="136" y="356"/>
                  </a:cubicBezTo>
                  <a:cubicBezTo>
                    <a:pt x="129" y="363"/>
                    <a:pt x="118" y="367"/>
                    <a:pt x="104" y="367"/>
                  </a:cubicBezTo>
                  <a:cubicBezTo>
                    <a:pt x="53" y="367"/>
                    <a:pt x="52" y="322"/>
                    <a:pt x="52" y="322"/>
                  </a:cubicBezTo>
                  <a:cubicBezTo>
                    <a:pt x="52" y="51"/>
                    <a:pt x="52" y="51"/>
                    <a:pt x="52" y="51"/>
                  </a:cubicBezTo>
                  <a:cubicBezTo>
                    <a:pt x="148" y="51"/>
                    <a:pt x="148" y="51"/>
                    <a:pt x="148" y="51"/>
                  </a:cubicBezTo>
                  <a:lnTo>
                    <a:pt x="148" y="322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8" name="Freeform 42">
              <a:extLst>
                <a:ext uri="{FF2B5EF4-FFF2-40B4-BE49-F238E27FC236}">
                  <a16:creationId xmlns:a16="http://schemas.microsoft.com/office/drawing/2014/main" id="{4AAB0941-A00F-4F93-853E-AACDB871B7B3}"/>
                </a:ext>
              </a:extLst>
            </p:cNvPr>
            <p:cNvSpPr/>
            <p:nvPr/>
          </p:nvSpPr>
          <p:spPr bwMode="auto">
            <a:xfrm>
              <a:off x="4959569" y="3459762"/>
              <a:ext cx="278208" cy="905663"/>
            </a:xfrm>
            <a:custGeom>
              <a:avLst/>
              <a:gdLst>
                <a:gd name="connsiteX0" fmla="*/ 0 w 278208"/>
                <a:gd name="connsiteY0" fmla="*/ 0 h 905663"/>
                <a:gd name="connsiteX1" fmla="*/ 278207 w 278208"/>
                <a:gd name="connsiteY1" fmla="*/ 0 h 905663"/>
                <a:gd name="connsiteX2" fmla="*/ 278207 w 278208"/>
                <a:gd name="connsiteY2" fmla="*/ 624551 h 905663"/>
                <a:gd name="connsiteX3" fmla="*/ 278183 w 278208"/>
                <a:gd name="connsiteY3" fmla="*/ 624551 h 905663"/>
                <a:gd name="connsiteX4" fmla="*/ 278183 w 278208"/>
                <a:gd name="connsiteY4" fmla="*/ 714055 h 905663"/>
                <a:gd name="connsiteX5" fmla="*/ 278183 w 278208"/>
                <a:gd name="connsiteY5" fmla="*/ 774452 h 905663"/>
                <a:gd name="connsiteX6" fmla="*/ 151737 w 278208"/>
                <a:gd name="connsiteY6" fmla="*/ 905663 h 905663"/>
                <a:gd name="connsiteX7" fmla="*/ 1 w 278208"/>
                <a:gd name="connsiteY7" fmla="*/ 774452 h 905663"/>
                <a:gd name="connsiteX8" fmla="*/ 1 w 278208"/>
                <a:gd name="connsiteY8" fmla="*/ 712271 h 905663"/>
                <a:gd name="connsiteX9" fmla="*/ 1 w 278208"/>
                <a:gd name="connsiteY9" fmla="*/ 624551 h 905663"/>
                <a:gd name="connsiteX10" fmla="*/ 0 w 278208"/>
                <a:gd name="connsiteY10" fmla="*/ 624551 h 905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208" h="905663">
                  <a:moveTo>
                    <a:pt x="0" y="0"/>
                  </a:moveTo>
                  <a:lnTo>
                    <a:pt x="278207" y="0"/>
                  </a:lnTo>
                  <a:lnTo>
                    <a:pt x="278207" y="624551"/>
                  </a:lnTo>
                  <a:lnTo>
                    <a:pt x="278183" y="624551"/>
                  </a:lnTo>
                  <a:lnTo>
                    <a:pt x="278183" y="714055"/>
                  </a:lnTo>
                  <a:cubicBezTo>
                    <a:pt x="278183" y="749420"/>
                    <a:pt x="278183" y="771850"/>
                    <a:pt x="278183" y="774452"/>
                  </a:cubicBezTo>
                  <a:cubicBezTo>
                    <a:pt x="278183" y="789592"/>
                    <a:pt x="283241" y="905663"/>
                    <a:pt x="151737" y="905663"/>
                  </a:cubicBezTo>
                  <a:cubicBezTo>
                    <a:pt x="20233" y="905663"/>
                    <a:pt x="1" y="799685"/>
                    <a:pt x="1" y="774452"/>
                  </a:cubicBezTo>
                  <a:cubicBezTo>
                    <a:pt x="1" y="770983"/>
                    <a:pt x="1" y="747984"/>
                    <a:pt x="1" y="712271"/>
                  </a:cubicBezTo>
                  <a:lnTo>
                    <a:pt x="1" y="624551"/>
                  </a:lnTo>
                  <a:lnTo>
                    <a:pt x="0" y="62455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>
                <a:lnSpc>
                  <a:spcPct val="120000"/>
                </a:lnSpc>
              </a:pPr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4254FEB5-E73D-4A50-AF03-007FD15F6218}"/>
              </a:ext>
            </a:extLst>
          </p:cNvPr>
          <p:cNvGrpSpPr/>
          <p:nvPr/>
        </p:nvGrpSpPr>
        <p:grpSpPr>
          <a:xfrm>
            <a:off x="4405498" y="3128120"/>
            <a:ext cx="3349058" cy="2474837"/>
            <a:chOff x="4405498" y="3128120"/>
            <a:chExt cx="3349058" cy="2474837"/>
          </a:xfrm>
        </p:grpSpPr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id="{40808840-8444-405D-AB65-2634685A3935}"/>
                </a:ext>
              </a:extLst>
            </p:cNvPr>
            <p:cNvGrpSpPr/>
            <p:nvPr/>
          </p:nvGrpSpPr>
          <p:grpSpPr>
            <a:xfrm>
              <a:off x="5461371" y="3128120"/>
              <a:ext cx="1269258" cy="2355367"/>
              <a:chOff x="5434477" y="2944964"/>
              <a:chExt cx="1269258" cy="2355367"/>
            </a:xfrm>
          </p:grpSpPr>
          <p:sp>
            <p:nvSpPr>
              <p:cNvPr id="16" name="Rectangle 5">
                <a:extLst>
                  <a:ext uri="{FF2B5EF4-FFF2-40B4-BE49-F238E27FC236}">
                    <a16:creationId xmlns:a16="http://schemas.microsoft.com/office/drawing/2014/main" id="{BC79BA5A-0DCE-47C0-A6FA-3EB02B591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4477" y="2944964"/>
                <a:ext cx="1269258" cy="187407"/>
              </a:xfrm>
              <a:prstGeom prst="rect">
                <a:avLst/>
              </a:pr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964A2FD-4A0D-4943-B611-7001E4ABE3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5865" y="3051445"/>
                <a:ext cx="187407" cy="2248886"/>
              </a:xfrm>
              <a:prstGeom prst="rect">
                <a:avLst/>
              </a:pr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>
                  <a:cs typeface="+mn-ea"/>
                  <a:sym typeface="+mn-lt"/>
                </a:endParaRPr>
              </a:p>
            </p:txBody>
          </p:sp>
        </p:grpSp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0D702733-1553-4B76-8366-70083737E5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5498" y="5415550"/>
              <a:ext cx="3349058" cy="187407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dirty="0">
                <a:cs typeface="+mn-ea"/>
                <a:sym typeface="+mn-lt"/>
              </a:endParaRPr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id="{26C8EC5E-A431-480E-9706-72EECFCBD2F4}"/>
              </a:ext>
            </a:extLst>
          </p:cNvPr>
          <p:cNvSpPr/>
          <p:nvPr/>
        </p:nvSpPr>
        <p:spPr>
          <a:xfrm>
            <a:off x="8179727" y="2774899"/>
            <a:ext cx="3278880" cy="2545091"/>
          </a:xfrm>
          <a:prstGeom prst="rect">
            <a:avLst/>
          </a:prstGeom>
          <a:noFill/>
          <a:ln w="28575">
            <a:solidFill>
              <a:srgbClr val="60080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C059DB0-6CCC-429C-9F52-7F8E06E8FBAD}"/>
              </a:ext>
            </a:extLst>
          </p:cNvPr>
          <p:cNvSpPr/>
          <p:nvPr/>
        </p:nvSpPr>
        <p:spPr>
          <a:xfrm>
            <a:off x="9389288" y="388391"/>
            <a:ext cx="2042547" cy="617783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FA05FA4-CA12-4B2C-82D6-C32BC9E30CF4}"/>
              </a:ext>
            </a:extLst>
          </p:cNvPr>
          <p:cNvSpPr/>
          <p:nvPr/>
        </p:nvSpPr>
        <p:spPr>
          <a:xfrm>
            <a:off x="642079" y="2774899"/>
            <a:ext cx="3278880" cy="2545091"/>
          </a:xfrm>
          <a:prstGeom prst="rect">
            <a:avLst/>
          </a:prstGeom>
          <a:noFill/>
          <a:ln w="28575">
            <a:solidFill>
              <a:srgbClr val="60080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7DFFD68-C64B-4B2C-A80B-CA3A2747700A}"/>
              </a:ext>
            </a:extLst>
          </p:cNvPr>
          <p:cNvSpPr/>
          <p:nvPr/>
        </p:nvSpPr>
        <p:spPr>
          <a:xfrm>
            <a:off x="613799" y="1896551"/>
            <a:ext cx="3298982" cy="735578"/>
          </a:xfrm>
          <a:prstGeom prst="rect">
            <a:avLst/>
          </a:prstGeom>
          <a:solidFill>
            <a:srgbClr val="60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研究方法</a:t>
            </a:r>
            <a:r>
              <a:rPr lang="en-US" altLang="zh-CN" sz="2000" dirty="0"/>
              <a:t>1</a:t>
            </a:r>
            <a:endParaRPr lang="zh-CN" altLang="en-US" sz="20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596CED0-B6DC-4774-87AA-7FED38E47B27}"/>
              </a:ext>
            </a:extLst>
          </p:cNvPr>
          <p:cNvSpPr/>
          <p:nvPr/>
        </p:nvSpPr>
        <p:spPr>
          <a:xfrm>
            <a:off x="8159625" y="1896550"/>
            <a:ext cx="3298982" cy="735578"/>
          </a:xfrm>
          <a:prstGeom prst="rect">
            <a:avLst/>
          </a:prstGeom>
          <a:solidFill>
            <a:srgbClr val="60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研究方法</a:t>
            </a:r>
            <a:r>
              <a:rPr lang="en-US" altLang="zh-CN" sz="2000" dirty="0"/>
              <a:t>2</a:t>
            </a:r>
            <a:endParaRPr lang="zh-CN" altLang="en-US" sz="20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4FC607C-BCF9-477F-B6C8-E800FE8791EB}"/>
              </a:ext>
            </a:extLst>
          </p:cNvPr>
          <p:cNvSpPr/>
          <p:nvPr/>
        </p:nvSpPr>
        <p:spPr>
          <a:xfrm>
            <a:off x="8159625" y="5483487"/>
            <a:ext cx="3298982" cy="174914"/>
          </a:xfrm>
          <a:prstGeom prst="rect">
            <a:avLst/>
          </a:prstGeom>
          <a:solidFill>
            <a:srgbClr val="60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792CE11-FEF3-469F-8F0B-D688339F5229}"/>
              </a:ext>
            </a:extLst>
          </p:cNvPr>
          <p:cNvSpPr/>
          <p:nvPr/>
        </p:nvSpPr>
        <p:spPr>
          <a:xfrm>
            <a:off x="621977" y="5438695"/>
            <a:ext cx="3298982" cy="174914"/>
          </a:xfrm>
          <a:prstGeom prst="rect">
            <a:avLst/>
          </a:prstGeom>
          <a:solidFill>
            <a:srgbClr val="60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/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FF6BCCA7-C6B7-4249-9A5B-5AA45FDD73B6}"/>
              </a:ext>
            </a:extLst>
          </p:cNvPr>
          <p:cNvCxnSpPr/>
          <p:nvPr/>
        </p:nvCxnSpPr>
        <p:spPr>
          <a:xfrm>
            <a:off x="760165" y="547178"/>
            <a:ext cx="0" cy="5288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902F584A-BB8B-49BB-AE40-770E498F332C}"/>
              </a:ext>
            </a:extLst>
          </p:cNvPr>
          <p:cNvSpPr txBox="1"/>
          <p:nvPr/>
        </p:nvSpPr>
        <p:spPr>
          <a:xfrm>
            <a:off x="936435" y="478640"/>
            <a:ext cx="2359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论文答辩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58A20E9-7EB8-4FA0-A03C-F9082A768EE9}"/>
              </a:ext>
            </a:extLst>
          </p:cNvPr>
          <p:cNvSpPr txBox="1"/>
          <p:nvPr/>
        </p:nvSpPr>
        <p:spPr>
          <a:xfrm>
            <a:off x="958469" y="488416"/>
            <a:ext cx="233762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研究方法</a:t>
            </a:r>
            <a:endParaRPr lang="en-US" altLang="zh-CN" sz="3600" dirty="0"/>
          </a:p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 Methods    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F690CCD-41C9-4890-8914-62EDD3895F97}"/>
              </a:ext>
            </a:extLst>
          </p:cNvPr>
          <p:cNvSpPr/>
          <p:nvPr/>
        </p:nvSpPr>
        <p:spPr>
          <a:xfrm>
            <a:off x="613799" y="547178"/>
            <a:ext cx="168400" cy="735579"/>
          </a:xfrm>
          <a:prstGeom prst="rect">
            <a:avLst/>
          </a:prstGeom>
          <a:solidFill>
            <a:srgbClr val="60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05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32" grpId="0" animBg="1"/>
      <p:bldP spid="7" grpId="0" animBg="1"/>
      <p:bldP spid="33" grpId="0" animBg="1"/>
      <p:bldP spid="34" grpId="0" animBg="1"/>
      <p:bldP spid="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B087A4FA-3889-4658-9F56-DE8108F88C7E}"/>
              </a:ext>
            </a:extLst>
          </p:cNvPr>
          <p:cNvGrpSpPr/>
          <p:nvPr/>
        </p:nvGrpSpPr>
        <p:grpSpPr>
          <a:xfrm>
            <a:off x="4807008" y="1846795"/>
            <a:ext cx="2480423" cy="1872453"/>
            <a:chOff x="1032397" y="1896232"/>
            <a:chExt cx="2480423" cy="1872453"/>
          </a:xfrm>
        </p:grpSpPr>
        <p:cxnSp>
          <p:nvCxnSpPr>
            <p:cNvPr id="33" name="Straight Connector 25">
              <a:extLst>
                <a:ext uri="{FF2B5EF4-FFF2-40B4-BE49-F238E27FC236}">
                  <a16:creationId xmlns:a16="http://schemas.microsoft.com/office/drawing/2014/main" id="{04032D64-27A0-495A-89DD-F6127DD46220}"/>
                </a:ext>
              </a:extLst>
            </p:cNvPr>
            <p:cNvCxnSpPr/>
            <p:nvPr/>
          </p:nvCxnSpPr>
          <p:spPr>
            <a:xfrm>
              <a:off x="1184314" y="3768685"/>
              <a:ext cx="163049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6A7B9F33-E94D-4684-9B27-3DA683DC2B48}"/>
                </a:ext>
              </a:extLst>
            </p:cNvPr>
            <p:cNvSpPr/>
            <p:nvPr/>
          </p:nvSpPr>
          <p:spPr>
            <a:xfrm>
              <a:off x="1032397" y="2191150"/>
              <a:ext cx="2480423" cy="1370756"/>
            </a:xfrm>
            <a:prstGeom prst="roundRect">
              <a:avLst>
                <a:gd name="adj" fmla="val 747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6008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477897DD-3D8A-4CDF-9FB1-FDFD90BB9344}"/>
                </a:ext>
              </a:extLst>
            </p:cNvPr>
            <p:cNvSpPr/>
            <p:nvPr/>
          </p:nvSpPr>
          <p:spPr>
            <a:xfrm>
              <a:off x="1977690" y="1896232"/>
              <a:ext cx="589836" cy="589836"/>
            </a:xfrm>
            <a:prstGeom prst="ellipse">
              <a:avLst/>
            </a:prstGeom>
            <a:solidFill>
              <a:srgbClr val="600808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A2A8839-A6AB-4C3A-B953-C59635B27953}"/>
              </a:ext>
            </a:extLst>
          </p:cNvPr>
          <p:cNvGrpSpPr/>
          <p:nvPr/>
        </p:nvGrpSpPr>
        <p:grpSpPr>
          <a:xfrm>
            <a:off x="8473923" y="1846795"/>
            <a:ext cx="2480423" cy="1872453"/>
            <a:chOff x="1032397" y="1896232"/>
            <a:chExt cx="2480423" cy="1872453"/>
          </a:xfrm>
        </p:grpSpPr>
        <p:cxnSp>
          <p:nvCxnSpPr>
            <p:cNvPr id="39" name="Straight Connector 25">
              <a:extLst>
                <a:ext uri="{FF2B5EF4-FFF2-40B4-BE49-F238E27FC236}">
                  <a16:creationId xmlns:a16="http://schemas.microsoft.com/office/drawing/2014/main" id="{4FA2D836-C2E4-41DC-90F8-C75E2485BABE}"/>
                </a:ext>
              </a:extLst>
            </p:cNvPr>
            <p:cNvCxnSpPr/>
            <p:nvPr/>
          </p:nvCxnSpPr>
          <p:spPr>
            <a:xfrm>
              <a:off x="1184314" y="3768685"/>
              <a:ext cx="163049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4D56F811-4852-4C83-B341-F5BEAB88C664}"/>
                </a:ext>
              </a:extLst>
            </p:cNvPr>
            <p:cNvSpPr/>
            <p:nvPr/>
          </p:nvSpPr>
          <p:spPr>
            <a:xfrm>
              <a:off x="1032397" y="2191150"/>
              <a:ext cx="2480423" cy="1370756"/>
            </a:xfrm>
            <a:prstGeom prst="roundRect">
              <a:avLst>
                <a:gd name="adj" fmla="val 747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6008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2010761C-EC65-40E3-AB92-75D59293B31E}"/>
                </a:ext>
              </a:extLst>
            </p:cNvPr>
            <p:cNvSpPr/>
            <p:nvPr/>
          </p:nvSpPr>
          <p:spPr>
            <a:xfrm>
              <a:off x="1977690" y="1896232"/>
              <a:ext cx="589836" cy="589836"/>
            </a:xfrm>
            <a:prstGeom prst="ellipse">
              <a:avLst/>
            </a:prstGeom>
            <a:solidFill>
              <a:srgbClr val="600808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50A75804-5ED7-4268-9B9E-06E01B12A076}"/>
              </a:ext>
            </a:extLst>
          </p:cNvPr>
          <p:cNvGrpSpPr/>
          <p:nvPr/>
        </p:nvGrpSpPr>
        <p:grpSpPr>
          <a:xfrm>
            <a:off x="1140093" y="1846795"/>
            <a:ext cx="2480423" cy="1872453"/>
            <a:chOff x="1263333" y="1779274"/>
            <a:chExt cx="2480423" cy="1872453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B363D4D6-49B3-43CA-98DE-D7007D824708}"/>
                </a:ext>
              </a:extLst>
            </p:cNvPr>
            <p:cNvGrpSpPr/>
            <p:nvPr/>
          </p:nvGrpSpPr>
          <p:grpSpPr>
            <a:xfrm>
              <a:off x="1263333" y="1779274"/>
              <a:ext cx="2480423" cy="1872453"/>
              <a:chOff x="1032397" y="1896232"/>
              <a:chExt cx="2480423" cy="1872453"/>
            </a:xfrm>
          </p:grpSpPr>
          <p:cxnSp>
            <p:nvCxnSpPr>
              <p:cNvPr id="23" name="Straight Connector 25">
                <a:extLst>
                  <a:ext uri="{FF2B5EF4-FFF2-40B4-BE49-F238E27FC236}">
                    <a16:creationId xmlns:a16="http://schemas.microsoft.com/office/drawing/2014/main" id="{1C097A14-AEF9-40CF-8020-1753BA1CDDD8}"/>
                  </a:ext>
                </a:extLst>
              </p:cNvPr>
              <p:cNvCxnSpPr/>
              <p:nvPr/>
            </p:nvCxnSpPr>
            <p:spPr>
              <a:xfrm>
                <a:off x="1184314" y="3768685"/>
                <a:ext cx="163049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DA6B6F9B-1B46-4E25-99A9-4BE64B4442EF}"/>
                  </a:ext>
                </a:extLst>
              </p:cNvPr>
              <p:cNvSpPr/>
              <p:nvPr/>
            </p:nvSpPr>
            <p:spPr>
              <a:xfrm>
                <a:off x="1032397" y="2191150"/>
                <a:ext cx="2480423" cy="1370756"/>
              </a:xfrm>
              <a:prstGeom prst="roundRect">
                <a:avLst>
                  <a:gd name="adj" fmla="val 7478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60080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1737A417-BD21-42E0-A157-CE7D9F2A10BE}"/>
                  </a:ext>
                </a:extLst>
              </p:cNvPr>
              <p:cNvSpPr/>
              <p:nvPr/>
            </p:nvSpPr>
            <p:spPr>
              <a:xfrm>
                <a:off x="1977690" y="1896232"/>
                <a:ext cx="589836" cy="589836"/>
              </a:xfrm>
              <a:prstGeom prst="ellipse">
                <a:avLst/>
              </a:prstGeom>
              <a:solidFill>
                <a:srgbClr val="600808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82" name="Freeform 57">
              <a:extLst>
                <a:ext uri="{FF2B5EF4-FFF2-40B4-BE49-F238E27FC236}">
                  <a16:creationId xmlns:a16="http://schemas.microsoft.com/office/drawing/2014/main" id="{BF95B4B9-ACC1-430B-9932-D92A26E37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8527" y="1954723"/>
              <a:ext cx="323755" cy="283581"/>
            </a:xfrm>
            <a:custGeom>
              <a:avLst/>
              <a:gdLst>
                <a:gd name="T0" fmla="*/ 212060 w 602"/>
                <a:gd name="T1" fmla="*/ 103681 h 531"/>
                <a:gd name="T2" fmla="*/ 112352 w 602"/>
                <a:gd name="T3" fmla="*/ 144579 h 531"/>
                <a:gd name="T4" fmla="*/ 112352 w 602"/>
                <a:gd name="T5" fmla="*/ 144579 h 531"/>
                <a:gd name="T6" fmla="*/ 109823 w 602"/>
                <a:gd name="T7" fmla="*/ 147090 h 531"/>
                <a:gd name="T8" fmla="*/ 104766 w 602"/>
                <a:gd name="T9" fmla="*/ 144579 h 531"/>
                <a:gd name="T10" fmla="*/ 104766 w 602"/>
                <a:gd name="T11" fmla="*/ 144579 h 531"/>
                <a:gd name="T12" fmla="*/ 5419 w 602"/>
                <a:gd name="T13" fmla="*/ 103681 h 531"/>
                <a:gd name="T14" fmla="*/ 10477 w 602"/>
                <a:gd name="T15" fmla="*/ 86102 h 531"/>
                <a:gd name="T16" fmla="*/ 15534 w 602"/>
                <a:gd name="T17" fmla="*/ 86102 h 531"/>
                <a:gd name="T18" fmla="*/ 15534 w 602"/>
                <a:gd name="T19" fmla="*/ 86102 h 531"/>
                <a:gd name="T20" fmla="*/ 204474 w 602"/>
                <a:gd name="T21" fmla="*/ 86102 h 531"/>
                <a:gd name="T22" fmla="*/ 204474 w 602"/>
                <a:gd name="T23" fmla="*/ 86102 h 531"/>
                <a:gd name="T24" fmla="*/ 207002 w 602"/>
                <a:gd name="T25" fmla="*/ 86102 h 531"/>
                <a:gd name="T26" fmla="*/ 212060 w 602"/>
                <a:gd name="T27" fmla="*/ 103681 h 531"/>
                <a:gd name="T28" fmla="*/ 212060 w 602"/>
                <a:gd name="T29" fmla="*/ 60630 h 531"/>
                <a:gd name="T30" fmla="*/ 112352 w 602"/>
                <a:gd name="T31" fmla="*/ 101169 h 531"/>
                <a:gd name="T32" fmla="*/ 112352 w 602"/>
                <a:gd name="T33" fmla="*/ 101169 h 531"/>
                <a:gd name="T34" fmla="*/ 109823 w 602"/>
                <a:gd name="T35" fmla="*/ 101169 h 531"/>
                <a:gd name="T36" fmla="*/ 104766 w 602"/>
                <a:gd name="T37" fmla="*/ 101169 h 531"/>
                <a:gd name="T38" fmla="*/ 104766 w 602"/>
                <a:gd name="T39" fmla="*/ 101169 h 531"/>
                <a:gd name="T40" fmla="*/ 5419 w 602"/>
                <a:gd name="T41" fmla="*/ 60630 h 531"/>
                <a:gd name="T42" fmla="*/ 5419 w 602"/>
                <a:gd name="T43" fmla="*/ 43051 h 531"/>
                <a:gd name="T44" fmla="*/ 104766 w 602"/>
                <a:gd name="T45" fmla="*/ 2511 h 531"/>
                <a:gd name="T46" fmla="*/ 104766 w 602"/>
                <a:gd name="T47" fmla="*/ 2511 h 531"/>
                <a:gd name="T48" fmla="*/ 109823 w 602"/>
                <a:gd name="T49" fmla="*/ 0 h 531"/>
                <a:gd name="T50" fmla="*/ 112352 w 602"/>
                <a:gd name="T51" fmla="*/ 2511 h 531"/>
                <a:gd name="T52" fmla="*/ 112352 w 602"/>
                <a:gd name="T53" fmla="*/ 2511 h 531"/>
                <a:gd name="T54" fmla="*/ 212060 w 602"/>
                <a:gd name="T55" fmla="*/ 43051 h 531"/>
                <a:gd name="T56" fmla="*/ 212060 w 602"/>
                <a:gd name="T57" fmla="*/ 60630 h 531"/>
                <a:gd name="T58" fmla="*/ 10477 w 602"/>
                <a:gd name="T59" fmla="*/ 129153 h 531"/>
                <a:gd name="T60" fmla="*/ 15534 w 602"/>
                <a:gd name="T61" fmla="*/ 129153 h 531"/>
                <a:gd name="T62" fmla="*/ 15534 w 602"/>
                <a:gd name="T63" fmla="*/ 129153 h 531"/>
                <a:gd name="T64" fmla="*/ 204474 w 602"/>
                <a:gd name="T65" fmla="*/ 129153 h 531"/>
                <a:gd name="T66" fmla="*/ 204474 w 602"/>
                <a:gd name="T67" fmla="*/ 129153 h 531"/>
                <a:gd name="T68" fmla="*/ 207002 w 602"/>
                <a:gd name="T69" fmla="*/ 129153 h 531"/>
                <a:gd name="T70" fmla="*/ 212060 w 602"/>
                <a:gd name="T71" fmla="*/ 149602 h 531"/>
                <a:gd name="T72" fmla="*/ 112352 w 602"/>
                <a:gd name="T73" fmla="*/ 190141 h 531"/>
                <a:gd name="T74" fmla="*/ 112352 w 602"/>
                <a:gd name="T75" fmla="*/ 190141 h 531"/>
                <a:gd name="T76" fmla="*/ 109823 w 602"/>
                <a:gd name="T77" fmla="*/ 190141 h 531"/>
                <a:gd name="T78" fmla="*/ 104766 w 602"/>
                <a:gd name="T79" fmla="*/ 190141 h 531"/>
                <a:gd name="T80" fmla="*/ 104766 w 602"/>
                <a:gd name="T81" fmla="*/ 190141 h 531"/>
                <a:gd name="T82" fmla="*/ 5419 w 602"/>
                <a:gd name="T83" fmla="*/ 149602 h 531"/>
                <a:gd name="T84" fmla="*/ 10477 w 602"/>
                <a:gd name="T85" fmla="*/ 129153 h 53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02" h="531">
                  <a:moveTo>
                    <a:pt x="587" y="289"/>
                  </a:moveTo>
                  <a:lnTo>
                    <a:pt x="587" y="289"/>
                  </a:lnTo>
                  <a:cubicBezTo>
                    <a:pt x="311" y="403"/>
                    <a:pt x="311" y="403"/>
                    <a:pt x="311" y="403"/>
                  </a:cubicBezTo>
                  <a:cubicBezTo>
                    <a:pt x="311" y="410"/>
                    <a:pt x="304" y="410"/>
                    <a:pt x="304" y="410"/>
                  </a:cubicBezTo>
                  <a:cubicBezTo>
                    <a:pt x="297" y="410"/>
                    <a:pt x="297" y="410"/>
                    <a:pt x="290" y="403"/>
                  </a:cubicBezTo>
                  <a:cubicBezTo>
                    <a:pt x="15" y="289"/>
                    <a:pt x="15" y="289"/>
                    <a:pt x="15" y="289"/>
                  </a:cubicBezTo>
                  <a:cubicBezTo>
                    <a:pt x="7" y="289"/>
                    <a:pt x="0" y="275"/>
                    <a:pt x="0" y="268"/>
                  </a:cubicBezTo>
                  <a:cubicBezTo>
                    <a:pt x="0" y="247"/>
                    <a:pt x="15" y="240"/>
                    <a:pt x="29" y="240"/>
                  </a:cubicBezTo>
                  <a:cubicBezTo>
                    <a:pt x="36" y="240"/>
                    <a:pt x="36" y="240"/>
                    <a:pt x="43" y="240"/>
                  </a:cubicBezTo>
                  <a:cubicBezTo>
                    <a:pt x="304" y="346"/>
                    <a:pt x="304" y="346"/>
                    <a:pt x="304" y="346"/>
                  </a:cubicBezTo>
                  <a:cubicBezTo>
                    <a:pt x="566" y="240"/>
                    <a:pt x="566" y="240"/>
                    <a:pt x="566" y="240"/>
                  </a:cubicBezTo>
                  <a:lnTo>
                    <a:pt x="573" y="240"/>
                  </a:lnTo>
                  <a:cubicBezTo>
                    <a:pt x="594" y="240"/>
                    <a:pt x="601" y="247"/>
                    <a:pt x="601" y="268"/>
                  </a:cubicBezTo>
                  <a:cubicBezTo>
                    <a:pt x="601" y="275"/>
                    <a:pt x="594" y="289"/>
                    <a:pt x="587" y="289"/>
                  </a:cubicBezTo>
                  <a:close/>
                  <a:moveTo>
                    <a:pt x="587" y="169"/>
                  </a:moveTo>
                  <a:lnTo>
                    <a:pt x="587" y="169"/>
                  </a:lnTo>
                  <a:cubicBezTo>
                    <a:pt x="311" y="282"/>
                    <a:pt x="311" y="282"/>
                    <a:pt x="311" y="282"/>
                  </a:cubicBezTo>
                  <a:lnTo>
                    <a:pt x="304" y="282"/>
                  </a:lnTo>
                  <a:cubicBezTo>
                    <a:pt x="297" y="282"/>
                    <a:pt x="297" y="282"/>
                    <a:pt x="290" y="282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7" y="162"/>
                    <a:pt x="0" y="155"/>
                    <a:pt x="0" y="141"/>
                  </a:cubicBezTo>
                  <a:cubicBezTo>
                    <a:pt x="0" y="134"/>
                    <a:pt x="7" y="120"/>
                    <a:pt x="15" y="120"/>
                  </a:cubicBezTo>
                  <a:cubicBezTo>
                    <a:pt x="290" y="7"/>
                    <a:pt x="290" y="7"/>
                    <a:pt x="290" y="7"/>
                  </a:cubicBezTo>
                  <a:cubicBezTo>
                    <a:pt x="297" y="0"/>
                    <a:pt x="297" y="0"/>
                    <a:pt x="304" y="0"/>
                  </a:cubicBezTo>
                  <a:cubicBezTo>
                    <a:pt x="304" y="0"/>
                    <a:pt x="311" y="0"/>
                    <a:pt x="311" y="7"/>
                  </a:cubicBezTo>
                  <a:cubicBezTo>
                    <a:pt x="587" y="120"/>
                    <a:pt x="587" y="120"/>
                    <a:pt x="587" y="120"/>
                  </a:cubicBezTo>
                  <a:cubicBezTo>
                    <a:pt x="594" y="120"/>
                    <a:pt x="601" y="134"/>
                    <a:pt x="601" y="141"/>
                  </a:cubicBezTo>
                  <a:cubicBezTo>
                    <a:pt x="601" y="155"/>
                    <a:pt x="594" y="162"/>
                    <a:pt x="587" y="169"/>
                  </a:cubicBezTo>
                  <a:close/>
                  <a:moveTo>
                    <a:pt x="29" y="360"/>
                  </a:moveTo>
                  <a:lnTo>
                    <a:pt x="29" y="360"/>
                  </a:lnTo>
                  <a:cubicBezTo>
                    <a:pt x="36" y="360"/>
                    <a:pt x="36" y="360"/>
                    <a:pt x="43" y="360"/>
                  </a:cubicBezTo>
                  <a:cubicBezTo>
                    <a:pt x="304" y="473"/>
                    <a:pt x="304" y="473"/>
                    <a:pt x="304" y="473"/>
                  </a:cubicBezTo>
                  <a:cubicBezTo>
                    <a:pt x="566" y="360"/>
                    <a:pt x="566" y="360"/>
                    <a:pt x="566" y="360"/>
                  </a:cubicBezTo>
                  <a:lnTo>
                    <a:pt x="573" y="360"/>
                  </a:lnTo>
                  <a:cubicBezTo>
                    <a:pt x="594" y="360"/>
                    <a:pt x="601" y="374"/>
                    <a:pt x="601" y="388"/>
                  </a:cubicBezTo>
                  <a:cubicBezTo>
                    <a:pt x="601" y="403"/>
                    <a:pt x="594" y="410"/>
                    <a:pt x="587" y="417"/>
                  </a:cubicBezTo>
                  <a:cubicBezTo>
                    <a:pt x="311" y="530"/>
                    <a:pt x="311" y="530"/>
                    <a:pt x="311" y="530"/>
                  </a:cubicBezTo>
                  <a:lnTo>
                    <a:pt x="304" y="530"/>
                  </a:lnTo>
                  <a:cubicBezTo>
                    <a:pt x="297" y="530"/>
                    <a:pt x="297" y="530"/>
                    <a:pt x="290" y="530"/>
                  </a:cubicBezTo>
                  <a:cubicBezTo>
                    <a:pt x="15" y="417"/>
                    <a:pt x="15" y="417"/>
                    <a:pt x="15" y="417"/>
                  </a:cubicBezTo>
                  <a:cubicBezTo>
                    <a:pt x="7" y="410"/>
                    <a:pt x="0" y="403"/>
                    <a:pt x="0" y="388"/>
                  </a:cubicBezTo>
                  <a:cubicBezTo>
                    <a:pt x="0" y="374"/>
                    <a:pt x="15" y="360"/>
                    <a:pt x="29" y="3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ct val="120000"/>
                </a:lnSpc>
              </a:pPr>
              <a:endParaRPr 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4" name="Freeform 5">
            <a:extLst>
              <a:ext uri="{FF2B5EF4-FFF2-40B4-BE49-F238E27FC236}">
                <a16:creationId xmlns:a16="http://schemas.microsoft.com/office/drawing/2014/main" id="{943100B6-D790-4148-877C-01E0EA55BFC9}"/>
              </a:ext>
            </a:extLst>
          </p:cNvPr>
          <p:cNvSpPr>
            <a:spLocks noEditPoints="1"/>
          </p:cNvSpPr>
          <p:nvPr/>
        </p:nvSpPr>
        <p:spPr bwMode="auto">
          <a:xfrm>
            <a:off x="4645149" y="5199284"/>
            <a:ext cx="489808" cy="484617"/>
          </a:xfrm>
          <a:custGeom>
            <a:avLst/>
            <a:gdLst>
              <a:gd name="T0" fmla="*/ 84 w 117"/>
              <a:gd name="T1" fmla="*/ 3 h 116"/>
              <a:gd name="T2" fmla="*/ 76 w 117"/>
              <a:gd name="T3" fmla="*/ 0 h 116"/>
              <a:gd name="T4" fmla="*/ 69 w 117"/>
              <a:gd name="T5" fmla="*/ 3 h 116"/>
              <a:gd name="T6" fmla="*/ 64 w 117"/>
              <a:gd name="T7" fmla="*/ 9 h 116"/>
              <a:gd name="T8" fmla="*/ 61 w 117"/>
              <a:gd name="T9" fmla="*/ 16 h 116"/>
              <a:gd name="T10" fmla="*/ 62 w 117"/>
              <a:gd name="T11" fmla="*/ 21 h 116"/>
              <a:gd name="T12" fmla="*/ 8 w 117"/>
              <a:gd name="T13" fmla="*/ 43 h 116"/>
              <a:gd name="T14" fmla="*/ 1 w 117"/>
              <a:gd name="T15" fmla="*/ 51 h 116"/>
              <a:gd name="T16" fmla="*/ 4 w 117"/>
              <a:gd name="T17" fmla="*/ 62 h 116"/>
              <a:gd name="T18" fmla="*/ 55 w 117"/>
              <a:gd name="T19" fmla="*/ 113 h 116"/>
              <a:gd name="T20" fmla="*/ 63 w 117"/>
              <a:gd name="T21" fmla="*/ 116 h 116"/>
              <a:gd name="T22" fmla="*/ 64 w 117"/>
              <a:gd name="T23" fmla="*/ 116 h 116"/>
              <a:gd name="T24" fmla="*/ 66 w 117"/>
              <a:gd name="T25" fmla="*/ 116 h 116"/>
              <a:gd name="T26" fmla="*/ 75 w 117"/>
              <a:gd name="T27" fmla="*/ 109 h 116"/>
              <a:gd name="T28" fmla="*/ 96 w 117"/>
              <a:gd name="T29" fmla="*/ 55 h 116"/>
              <a:gd name="T30" fmla="*/ 102 w 117"/>
              <a:gd name="T31" fmla="*/ 57 h 116"/>
              <a:gd name="T32" fmla="*/ 109 w 117"/>
              <a:gd name="T33" fmla="*/ 54 h 116"/>
              <a:gd name="T34" fmla="*/ 114 w 117"/>
              <a:gd name="T35" fmla="*/ 48 h 116"/>
              <a:gd name="T36" fmla="*/ 117 w 117"/>
              <a:gd name="T37" fmla="*/ 41 h 116"/>
              <a:gd name="T38" fmla="*/ 114 w 117"/>
              <a:gd name="T39" fmla="*/ 34 h 116"/>
              <a:gd name="T40" fmla="*/ 84 w 117"/>
              <a:gd name="T41" fmla="*/ 3 h 116"/>
              <a:gd name="T42" fmla="*/ 67 w 117"/>
              <a:gd name="T43" fmla="*/ 106 h 116"/>
              <a:gd name="T44" fmla="*/ 65 w 117"/>
              <a:gd name="T45" fmla="*/ 108 h 116"/>
              <a:gd name="T46" fmla="*/ 64 w 117"/>
              <a:gd name="T47" fmla="*/ 108 h 116"/>
              <a:gd name="T48" fmla="*/ 61 w 117"/>
              <a:gd name="T49" fmla="*/ 107 h 116"/>
              <a:gd name="T50" fmla="*/ 10 w 117"/>
              <a:gd name="T51" fmla="*/ 57 h 116"/>
              <a:gd name="T52" fmla="*/ 9 w 117"/>
              <a:gd name="T53" fmla="*/ 53 h 116"/>
              <a:gd name="T54" fmla="*/ 11 w 117"/>
              <a:gd name="T55" fmla="*/ 50 h 116"/>
              <a:gd name="T56" fmla="*/ 36 w 117"/>
              <a:gd name="T57" fmla="*/ 40 h 116"/>
              <a:gd name="T58" fmla="*/ 86 w 117"/>
              <a:gd name="T59" fmla="*/ 58 h 116"/>
              <a:gd name="T60" fmla="*/ 67 w 117"/>
              <a:gd name="T61" fmla="*/ 106 h 116"/>
              <a:gd name="T62" fmla="*/ 109 w 117"/>
              <a:gd name="T63" fmla="*/ 42 h 116"/>
              <a:gd name="T64" fmla="*/ 103 w 117"/>
              <a:gd name="T65" fmla="*/ 48 h 116"/>
              <a:gd name="T66" fmla="*/ 100 w 117"/>
              <a:gd name="T67" fmla="*/ 48 h 116"/>
              <a:gd name="T68" fmla="*/ 93 w 117"/>
              <a:gd name="T69" fmla="*/ 41 h 116"/>
              <a:gd name="T70" fmla="*/ 87 w 117"/>
              <a:gd name="T71" fmla="*/ 55 h 116"/>
              <a:gd name="T72" fmla="*/ 88 w 117"/>
              <a:gd name="T73" fmla="*/ 54 h 116"/>
              <a:gd name="T74" fmla="*/ 53 w 117"/>
              <a:gd name="T75" fmla="*/ 39 h 116"/>
              <a:gd name="T76" fmla="*/ 42 w 117"/>
              <a:gd name="T77" fmla="*/ 38 h 116"/>
              <a:gd name="T78" fmla="*/ 76 w 117"/>
              <a:gd name="T79" fmla="*/ 24 h 116"/>
              <a:gd name="T80" fmla="*/ 69 w 117"/>
              <a:gd name="T81" fmla="*/ 17 h 116"/>
              <a:gd name="T82" fmla="*/ 69 w 117"/>
              <a:gd name="T83" fmla="*/ 14 h 116"/>
              <a:gd name="T84" fmla="*/ 75 w 117"/>
              <a:gd name="T85" fmla="*/ 9 h 116"/>
              <a:gd name="T86" fmla="*/ 78 w 117"/>
              <a:gd name="T87" fmla="*/ 9 h 116"/>
              <a:gd name="T88" fmla="*/ 109 w 117"/>
              <a:gd name="T89" fmla="*/ 40 h 116"/>
              <a:gd name="T90" fmla="*/ 109 w 117"/>
              <a:gd name="T91" fmla="*/ 42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7" h="116">
                <a:moveTo>
                  <a:pt x="84" y="3"/>
                </a:moveTo>
                <a:cubicBezTo>
                  <a:pt x="82" y="1"/>
                  <a:pt x="79" y="0"/>
                  <a:pt x="76" y="0"/>
                </a:cubicBezTo>
                <a:cubicBezTo>
                  <a:pt x="74" y="0"/>
                  <a:pt x="71" y="1"/>
                  <a:pt x="69" y="3"/>
                </a:cubicBezTo>
                <a:cubicBezTo>
                  <a:pt x="64" y="9"/>
                  <a:pt x="64" y="9"/>
                  <a:pt x="64" y="9"/>
                </a:cubicBezTo>
                <a:cubicBezTo>
                  <a:pt x="62" y="11"/>
                  <a:pt x="61" y="13"/>
                  <a:pt x="61" y="16"/>
                </a:cubicBezTo>
                <a:cubicBezTo>
                  <a:pt x="61" y="18"/>
                  <a:pt x="61" y="19"/>
                  <a:pt x="62" y="21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44"/>
                  <a:pt x="2" y="48"/>
                  <a:pt x="1" y="51"/>
                </a:cubicBezTo>
                <a:cubicBezTo>
                  <a:pt x="0" y="55"/>
                  <a:pt x="1" y="59"/>
                  <a:pt x="4" y="62"/>
                </a:cubicBezTo>
                <a:cubicBezTo>
                  <a:pt x="55" y="113"/>
                  <a:pt x="55" y="113"/>
                  <a:pt x="55" y="113"/>
                </a:cubicBezTo>
                <a:cubicBezTo>
                  <a:pt x="57" y="115"/>
                  <a:pt x="60" y="116"/>
                  <a:pt x="63" y="116"/>
                </a:cubicBezTo>
                <a:cubicBezTo>
                  <a:pt x="63" y="116"/>
                  <a:pt x="64" y="116"/>
                  <a:pt x="64" y="116"/>
                </a:cubicBezTo>
                <a:cubicBezTo>
                  <a:pt x="65" y="116"/>
                  <a:pt x="65" y="116"/>
                  <a:pt x="66" y="116"/>
                </a:cubicBezTo>
                <a:cubicBezTo>
                  <a:pt x="70" y="115"/>
                  <a:pt x="73" y="112"/>
                  <a:pt x="75" y="109"/>
                </a:cubicBezTo>
                <a:cubicBezTo>
                  <a:pt x="96" y="55"/>
                  <a:pt x="96" y="55"/>
                  <a:pt x="96" y="55"/>
                </a:cubicBezTo>
                <a:cubicBezTo>
                  <a:pt x="98" y="56"/>
                  <a:pt x="100" y="57"/>
                  <a:pt x="102" y="57"/>
                </a:cubicBezTo>
                <a:cubicBezTo>
                  <a:pt x="104" y="57"/>
                  <a:pt x="107" y="56"/>
                  <a:pt x="109" y="54"/>
                </a:cubicBezTo>
                <a:cubicBezTo>
                  <a:pt x="114" y="48"/>
                  <a:pt x="114" y="48"/>
                  <a:pt x="114" y="48"/>
                </a:cubicBezTo>
                <a:cubicBezTo>
                  <a:pt x="116" y="46"/>
                  <a:pt x="117" y="44"/>
                  <a:pt x="117" y="41"/>
                </a:cubicBezTo>
                <a:cubicBezTo>
                  <a:pt x="117" y="38"/>
                  <a:pt x="116" y="36"/>
                  <a:pt x="114" y="34"/>
                </a:cubicBezTo>
                <a:lnTo>
                  <a:pt x="84" y="3"/>
                </a:lnTo>
                <a:close/>
                <a:moveTo>
                  <a:pt x="67" y="106"/>
                </a:moveTo>
                <a:cubicBezTo>
                  <a:pt x="67" y="107"/>
                  <a:pt x="66" y="108"/>
                  <a:pt x="65" y="108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3" y="108"/>
                  <a:pt x="62" y="108"/>
                  <a:pt x="61" y="107"/>
                </a:cubicBezTo>
                <a:cubicBezTo>
                  <a:pt x="10" y="57"/>
                  <a:pt x="10" y="57"/>
                  <a:pt x="10" y="57"/>
                </a:cubicBezTo>
                <a:cubicBezTo>
                  <a:pt x="9" y="56"/>
                  <a:pt x="9" y="54"/>
                  <a:pt x="9" y="53"/>
                </a:cubicBezTo>
                <a:cubicBezTo>
                  <a:pt x="9" y="52"/>
                  <a:pt x="10" y="51"/>
                  <a:pt x="11" y="50"/>
                </a:cubicBezTo>
                <a:cubicBezTo>
                  <a:pt x="36" y="40"/>
                  <a:pt x="36" y="40"/>
                  <a:pt x="36" y="40"/>
                </a:cubicBezTo>
                <a:cubicBezTo>
                  <a:pt x="53" y="46"/>
                  <a:pt x="70" y="40"/>
                  <a:pt x="86" y="58"/>
                </a:cubicBezTo>
                <a:lnTo>
                  <a:pt x="67" y="106"/>
                </a:lnTo>
                <a:close/>
                <a:moveTo>
                  <a:pt x="109" y="42"/>
                </a:moveTo>
                <a:cubicBezTo>
                  <a:pt x="103" y="48"/>
                  <a:pt x="103" y="48"/>
                  <a:pt x="103" y="48"/>
                </a:cubicBezTo>
                <a:cubicBezTo>
                  <a:pt x="102" y="49"/>
                  <a:pt x="101" y="49"/>
                  <a:pt x="100" y="48"/>
                </a:cubicBezTo>
                <a:cubicBezTo>
                  <a:pt x="93" y="41"/>
                  <a:pt x="93" y="41"/>
                  <a:pt x="93" y="41"/>
                </a:cubicBezTo>
                <a:cubicBezTo>
                  <a:pt x="87" y="55"/>
                  <a:pt x="87" y="55"/>
                  <a:pt x="87" y="55"/>
                </a:cubicBezTo>
                <a:cubicBezTo>
                  <a:pt x="88" y="54"/>
                  <a:pt x="88" y="54"/>
                  <a:pt x="88" y="54"/>
                </a:cubicBezTo>
                <a:cubicBezTo>
                  <a:pt x="76" y="42"/>
                  <a:pt x="64" y="41"/>
                  <a:pt x="53" y="39"/>
                </a:cubicBezTo>
                <a:cubicBezTo>
                  <a:pt x="49" y="39"/>
                  <a:pt x="46" y="38"/>
                  <a:pt x="42" y="38"/>
                </a:cubicBezTo>
                <a:cubicBezTo>
                  <a:pt x="76" y="24"/>
                  <a:pt x="76" y="24"/>
                  <a:pt x="76" y="24"/>
                </a:cubicBezTo>
                <a:cubicBezTo>
                  <a:pt x="69" y="17"/>
                  <a:pt x="69" y="17"/>
                  <a:pt x="69" y="17"/>
                </a:cubicBezTo>
                <a:cubicBezTo>
                  <a:pt x="69" y="16"/>
                  <a:pt x="69" y="15"/>
                  <a:pt x="69" y="14"/>
                </a:cubicBezTo>
                <a:cubicBezTo>
                  <a:pt x="75" y="9"/>
                  <a:pt x="75" y="9"/>
                  <a:pt x="75" y="9"/>
                </a:cubicBezTo>
                <a:cubicBezTo>
                  <a:pt x="76" y="8"/>
                  <a:pt x="77" y="8"/>
                  <a:pt x="78" y="9"/>
                </a:cubicBezTo>
                <a:cubicBezTo>
                  <a:pt x="109" y="40"/>
                  <a:pt x="109" y="40"/>
                  <a:pt x="109" y="40"/>
                </a:cubicBezTo>
                <a:cubicBezTo>
                  <a:pt x="110" y="40"/>
                  <a:pt x="110" y="42"/>
                  <a:pt x="109" y="4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lnSpc>
                <a:spcPct val="120000"/>
              </a:lnSpc>
              <a:defRPr/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5" name="Freeform 5">
            <a:extLst>
              <a:ext uri="{FF2B5EF4-FFF2-40B4-BE49-F238E27FC236}">
                <a16:creationId xmlns:a16="http://schemas.microsoft.com/office/drawing/2014/main" id="{729282C2-C869-4838-ABF8-C1DA32E24D6D}"/>
              </a:ext>
            </a:extLst>
          </p:cNvPr>
          <p:cNvSpPr>
            <a:spLocks noEditPoints="1"/>
          </p:cNvSpPr>
          <p:nvPr/>
        </p:nvSpPr>
        <p:spPr bwMode="auto">
          <a:xfrm>
            <a:off x="5873233" y="1961541"/>
            <a:ext cx="347972" cy="344284"/>
          </a:xfrm>
          <a:custGeom>
            <a:avLst/>
            <a:gdLst>
              <a:gd name="T0" fmla="*/ 84 w 117"/>
              <a:gd name="T1" fmla="*/ 3 h 116"/>
              <a:gd name="T2" fmla="*/ 76 w 117"/>
              <a:gd name="T3" fmla="*/ 0 h 116"/>
              <a:gd name="T4" fmla="*/ 69 w 117"/>
              <a:gd name="T5" fmla="*/ 3 h 116"/>
              <a:gd name="T6" fmla="*/ 64 w 117"/>
              <a:gd name="T7" fmla="*/ 9 h 116"/>
              <a:gd name="T8" fmla="*/ 61 w 117"/>
              <a:gd name="T9" fmla="*/ 16 h 116"/>
              <a:gd name="T10" fmla="*/ 62 w 117"/>
              <a:gd name="T11" fmla="*/ 21 h 116"/>
              <a:gd name="T12" fmla="*/ 8 w 117"/>
              <a:gd name="T13" fmla="*/ 43 h 116"/>
              <a:gd name="T14" fmla="*/ 1 w 117"/>
              <a:gd name="T15" fmla="*/ 51 h 116"/>
              <a:gd name="T16" fmla="*/ 4 w 117"/>
              <a:gd name="T17" fmla="*/ 62 h 116"/>
              <a:gd name="T18" fmla="*/ 55 w 117"/>
              <a:gd name="T19" fmla="*/ 113 h 116"/>
              <a:gd name="T20" fmla="*/ 63 w 117"/>
              <a:gd name="T21" fmla="*/ 116 h 116"/>
              <a:gd name="T22" fmla="*/ 64 w 117"/>
              <a:gd name="T23" fmla="*/ 116 h 116"/>
              <a:gd name="T24" fmla="*/ 66 w 117"/>
              <a:gd name="T25" fmla="*/ 116 h 116"/>
              <a:gd name="T26" fmla="*/ 75 w 117"/>
              <a:gd name="T27" fmla="*/ 109 h 116"/>
              <a:gd name="T28" fmla="*/ 96 w 117"/>
              <a:gd name="T29" fmla="*/ 55 h 116"/>
              <a:gd name="T30" fmla="*/ 102 w 117"/>
              <a:gd name="T31" fmla="*/ 57 h 116"/>
              <a:gd name="T32" fmla="*/ 109 w 117"/>
              <a:gd name="T33" fmla="*/ 54 h 116"/>
              <a:gd name="T34" fmla="*/ 114 w 117"/>
              <a:gd name="T35" fmla="*/ 48 h 116"/>
              <a:gd name="T36" fmla="*/ 117 w 117"/>
              <a:gd name="T37" fmla="*/ 41 h 116"/>
              <a:gd name="T38" fmla="*/ 114 w 117"/>
              <a:gd name="T39" fmla="*/ 34 h 116"/>
              <a:gd name="T40" fmla="*/ 84 w 117"/>
              <a:gd name="T41" fmla="*/ 3 h 116"/>
              <a:gd name="T42" fmla="*/ 67 w 117"/>
              <a:gd name="T43" fmla="*/ 106 h 116"/>
              <a:gd name="T44" fmla="*/ 65 w 117"/>
              <a:gd name="T45" fmla="*/ 108 h 116"/>
              <a:gd name="T46" fmla="*/ 64 w 117"/>
              <a:gd name="T47" fmla="*/ 108 h 116"/>
              <a:gd name="T48" fmla="*/ 61 w 117"/>
              <a:gd name="T49" fmla="*/ 107 h 116"/>
              <a:gd name="T50" fmla="*/ 10 w 117"/>
              <a:gd name="T51" fmla="*/ 57 h 116"/>
              <a:gd name="T52" fmla="*/ 9 w 117"/>
              <a:gd name="T53" fmla="*/ 53 h 116"/>
              <a:gd name="T54" fmla="*/ 11 w 117"/>
              <a:gd name="T55" fmla="*/ 50 h 116"/>
              <a:gd name="T56" fmla="*/ 36 w 117"/>
              <a:gd name="T57" fmla="*/ 40 h 116"/>
              <a:gd name="T58" fmla="*/ 86 w 117"/>
              <a:gd name="T59" fmla="*/ 58 h 116"/>
              <a:gd name="T60" fmla="*/ 67 w 117"/>
              <a:gd name="T61" fmla="*/ 106 h 116"/>
              <a:gd name="T62" fmla="*/ 109 w 117"/>
              <a:gd name="T63" fmla="*/ 42 h 116"/>
              <a:gd name="T64" fmla="*/ 103 w 117"/>
              <a:gd name="T65" fmla="*/ 48 h 116"/>
              <a:gd name="T66" fmla="*/ 100 w 117"/>
              <a:gd name="T67" fmla="*/ 48 h 116"/>
              <a:gd name="T68" fmla="*/ 93 w 117"/>
              <a:gd name="T69" fmla="*/ 41 h 116"/>
              <a:gd name="T70" fmla="*/ 87 w 117"/>
              <a:gd name="T71" fmla="*/ 55 h 116"/>
              <a:gd name="T72" fmla="*/ 88 w 117"/>
              <a:gd name="T73" fmla="*/ 54 h 116"/>
              <a:gd name="T74" fmla="*/ 53 w 117"/>
              <a:gd name="T75" fmla="*/ 39 h 116"/>
              <a:gd name="T76" fmla="*/ 42 w 117"/>
              <a:gd name="T77" fmla="*/ 38 h 116"/>
              <a:gd name="T78" fmla="*/ 76 w 117"/>
              <a:gd name="T79" fmla="*/ 24 h 116"/>
              <a:gd name="T80" fmla="*/ 69 w 117"/>
              <a:gd name="T81" fmla="*/ 17 h 116"/>
              <a:gd name="T82" fmla="*/ 69 w 117"/>
              <a:gd name="T83" fmla="*/ 14 h 116"/>
              <a:gd name="T84" fmla="*/ 75 w 117"/>
              <a:gd name="T85" fmla="*/ 9 h 116"/>
              <a:gd name="T86" fmla="*/ 78 w 117"/>
              <a:gd name="T87" fmla="*/ 9 h 116"/>
              <a:gd name="T88" fmla="*/ 109 w 117"/>
              <a:gd name="T89" fmla="*/ 40 h 116"/>
              <a:gd name="T90" fmla="*/ 109 w 117"/>
              <a:gd name="T91" fmla="*/ 42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7" h="116">
                <a:moveTo>
                  <a:pt x="84" y="3"/>
                </a:moveTo>
                <a:cubicBezTo>
                  <a:pt x="82" y="1"/>
                  <a:pt x="79" y="0"/>
                  <a:pt x="76" y="0"/>
                </a:cubicBezTo>
                <a:cubicBezTo>
                  <a:pt x="74" y="0"/>
                  <a:pt x="71" y="1"/>
                  <a:pt x="69" y="3"/>
                </a:cubicBezTo>
                <a:cubicBezTo>
                  <a:pt x="64" y="9"/>
                  <a:pt x="64" y="9"/>
                  <a:pt x="64" y="9"/>
                </a:cubicBezTo>
                <a:cubicBezTo>
                  <a:pt x="62" y="11"/>
                  <a:pt x="61" y="13"/>
                  <a:pt x="61" y="16"/>
                </a:cubicBezTo>
                <a:cubicBezTo>
                  <a:pt x="61" y="18"/>
                  <a:pt x="61" y="19"/>
                  <a:pt x="62" y="21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44"/>
                  <a:pt x="2" y="48"/>
                  <a:pt x="1" y="51"/>
                </a:cubicBezTo>
                <a:cubicBezTo>
                  <a:pt x="0" y="55"/>
                  <a:pt x="1" y="59"/>
                  <a:pt x="4" y="62"/>
                </a:cubicBezTo>
                <a:cubicBezTo>
                  <a:pt x="55" y="113"/>
                  <a:pt x="55" y="113"/>
                  <a:pt x="55" y="113"/>
                </a:cubicBezTo>
                <a:cubicBezTo>
                  <a:pt x="57" y="115"/>
                  <a:pt x="60" y="116"/>
                  <a:pt x="63" y="116"/>
                </a:cubicBezTo>
                <a:cubicBezTo>
                  <a:pt x="63" y="116"/>
                  <a:pt x="64" y="116"/>
                  <a:pt x="64" y="116"/>
                </a:cubicBezTo>
                <a:cubicBezTo>
                  <a:pt x="65" y="116"/>
                  <a:pt x="65" y="116"/>
                  <a:pt x="66" y="116"/>
                </a:cubicBezTo>
                <a:cubicBezTo>
                  <a:pt x="70" y="115"/>
                  <a:pt x="73" y="112"/>
                  <a:pt x="75" y="109"/>
                </a:cubicBezTo>
                <a:cubicBezTo>
                  <a:pt x="96" y="55"/>
                  <a:pt x="96" y="55"/>
                  <a:pt x="96" y="55"/>
                </a:cubicBezTo>
                <a:cubicBezTo>
                  <a:pt x="98" y="56"/>
                  <a:pt x="100" y="57"/>
                  <a:pt x="102" y="57"/>
                </a:cubicBezTo>
                <a:cubicBezTo>
                  <a:pt x="104" y="57"/>
                  <a:pt x="107" y="56"/>
                  <a:pt x="109" y="54"/>
                </a:cubicBezTo>
                <a:cubicBezTo>
                  <a:pt x="114" y="48"/>
                  <a:pt x="114" y="48"/>
                  <a:pt x="114" y="48"/>
                </a:cubicBezTo>
                <a:cubicBezTo>
                  <a:pt x="116" y="46"/>
                  <a:pt x="117" y="44"/>
                  <a:pt x="117" y="41"/>
                </a:cubicBezTo>
                <a:cubicBezTo>
                  <a:pt x="117" y="38"/>
                  <a:pt x="116" y="36"/>
                  <a:pt x="114" y="34"/>
                </a:cubicBezTo>
                <a:lnTo>
                  <a:pt x="84" y="3"/>
                </a:lnTo>
                <a:close/>
                <a:moveTo>
                  <a:pt x="67" y="106"/>
                </a:moveTo>
                <a:cubicBezTo>
                  <a:pt x="67" y="107"/>
                  <a:pt x="66" y="108"/>
                  <a:pt x="65" y="108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3" y="108"/>
                  <a:pt x="62" y="108"/>
                  <a:pt x="61" y="107"/>
                </a:cubicBezTo>
                <a:cubicBezTo>
                  <a:pt x="10" y="57"/>
                  <a:pt x="10" y="57"/>
                  <a:pt x="10" y="57"/>
                </a:cubicBezTo>
                <a:cubicBezTo>
                  <a:pt x="9" y="56"/>
                  <a:pt x="9" y="54"/>
                  <a:pt x="9" y="53"/>
                </a:cubicBezTo>
                <a:cubicBezTo>
                  <a:pt x="9" y="52"/>
                  <a:pt x="10" y="51"/>
                  <a:pt x="11" y="50"/>
                </a:cubicBezTo>
                <a:cubicBezTo>
                  <a:pt x="36" y="40"/>
                  <a:pt x="36" y="40"/>
                  <a:pt x="36" y="40"/>
                </a:cubicBezTo>
                <a:cubicBezTo>
                  <a:pt x="53" y="46"/>
                  <a:pt x="70" y="40"/>
                  <a:pt x="86" y="58"/>
                </a:cubicBezTo>
                <a:lnTo>
                  <a:pt x="67" y="106"/>
                </a:lnTo>
                <a:close/>
                <a:moveTo>
                  <a:pt x="109" y="42"/>
                </a:moveTo>
                <a:cubicBezTo>
                  <a:pt x="103" y="48"/>
                  <a:pt x="103" y="48"/>
                  <a:pt x="103" y="48"/>
                </a:cubicBezTo>
                <a:cubicBezTo>
                  <a:pt x="102" y="49"/>
                  <a:pt x="101" y="49"/>
                  <a:pt x="100" y="48"/>
                </a:cubicBezTo>
                <a:cubicBezTo>
                  <a:pt x="93" y="41"/>
                  <a:pt x="93" y="41"/>
                  <a:pt x="93" y="41"/>
                </a:cubicBezTo>
                <a:cubicBezTo>
                  <a:pt x="87" y="55"/>
                  <a:pt x="87" y="55"/>
                  <a:pt x="87" y="55"/>
                </a:cubicBezTo>
                <a:cubicBezTo>
                  <a:pt x="88" y="54"/>
                  <a:pt x="88" y="54"/>
                  <a:pt x="88" y="54"/>
                </a:cubicBezTo>
                <a:cubicBezTo>
                  <a:pt x="76" y="42"/>
                  <a:pt x="64" y="41"/>
                  <a:pt x="53" y="39"/>
                </a:cubicBezTo>
                <a:cubicBezTo>
                  <a:pt x="49" y="39"/>
                  <a:pt x="46" y="38"/>
                  <a:pt x="42" y="38"/>
                </a:cubicBezTo>
                <a:cubicBezTo>
                  <a:pt x="76" y="24"/>
                  <a:pt x="76" y="24"/>
                  <a:pt x="76" y="24"/>
                </a:cubicBezTo>
                <a:cubicBezTo>
                  <a:pt x="69" y="17"/>
                  <a:pt x="69" y="17"/>
                  <a:pt x="69" y="17"/>
                </a:cubicBezTo>
                <a:cubicBezTo>
                  <a:pt x="69" y="16"/>
                  <a:pt x="69" y="15"/>
                  <a:pt x="69" y="14"/>
                </a:cubicBezTo>
                <a:cubicBezTo>
                  <a:pt x="75" y="9"/>
                  <a:pt x="75" y="9"/>
                  <a:pt x="75" y="9"/>
                </a:cubicBezTo>
                <a:cubicBezTo>
                  <a:pt x="76" y="8"/>
                  <a:pt x="77" y="8"/>
                  <a:pt x="78" y="9"/>
                </a:cubicBezTo>
                <a:cubicBezTo>
                  <a:pt x="109" y="40"/>
                  <a:pt x="109" y="40"/>
                  <a:pt x="109" y="40"/>
                </a:cubicBezTo>
                <a:cubicBezTo>
                  <a:pt x="110" y="40"/>
                  <a:pt x="110" y="42"/>
                  <a:pt x="109" y="4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lnSpc>
                <a:spcPct val="120000"/>
              </a:lnSpc>
              <a:defRPr/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6" name="Freeform 158">
            <a:extLst>
              <a:ext uri="{FF2B5EF4-FFF2-40B4-BE49-F238E27FC236}">
                <a16:creationId xmlns:a16="http://schemas.microsoft.com/office/drawing/2014/main" id="{68AD34C8-B263-45C1-87AE-3EF722EC618E}"/>
              </a:ext>
            </a:extLst>
          </p:cNvPr>
          <p:cNvSpPr>
            <a:spLocks noEditPoints="1"/>
          </p:cNvSpPr>
          <p:nvPr/>
        </p:nvSpPr>
        <p:spPr bwMode="auto">
          <a:xfrm>
            <a:off x="9585820" y="2007898"/>
            <a:ext cx="260766" cy="223514"/>
          </a:xfrm>
          <a:custGeom>
            <a:avLst/>
            <a:gdLst>
              <a:gd name="T0" fmla="*/ 68 w 68"/>
              <a:gd name="T1" fmla="*/ 30 h 58"/>
              <a:gd name="T2" fmla="*/ 0 w 68"/>
              <a:gd name="T3" fmla="*/ 30 h 58"/>
              <a:gd name="T4" fmla="*/ 0 w 68"/>
              <a:gd name="T5" fmla="*/ 15 h 58"/>
              <a:gd name="T6" fmla="*/ 7 w 68"/>
              <a:gd name="T7" fmla="*/ 9 h 58"/>
              <a:gd name="T8" fmla="*/ 20 w 68"/>
              <a:gd name="T9" fmla="*/ 9 h 58"/>
              <a:gd name="T10" fmla="*/ 20 w 68"/>
              <a:gd name="T11" fmla="*/ 3 h 58"/>
              <a:gd name="T12" fmla="*/ 24 w 68"/>
              <a:gd name="T13" fmla="*/ 0 h 58"/>
              <a:gd name="T14" fmla="*/ 45 w 68"/>
              <a:gd name="T15" fmla="*/ 0 h 58"/>
              <a:gd name="T16" fmla="*/ 49 w 68"/>
              <a:gd name="T17" fmla="*/ 3 h 58"/>
              <a:gd name="T18" fmla="*/ 49 w 68"/>
              <a:gd name="T19" fmla="*/ 9 h 58"/>
              <a:gd name="T20" fmla="*/ 62 w 68"/>
              <a:gd name="T21" fmla="*/ 9 h 58"/>
              <a:gd name="T22" fmla="*/ 68 w 68"/>
              <a:gd name="T23" fmla="*/ 15 h 58"/>
              <a:gd name="T24" fmla="*/ 68 w 68"/>
              <a:gd name="T25" fmla="*/ 30 h 58"/>
              <a:gd name="T26" fmla="*/ 68 w 68"/>
              <a:gd name="T27" fmla="*/ 52 h 58"/>
              <a:gd name="T28" fmla="*/ 62 w 68"/>
              <a:gd name="T29" fmla="*/ 58 h 58"/>
              <a:gd name="T30" fmla="*/ 7 w 68"/>
              <a:gd name="T31" fmla="*/ 58 h 58"/>
              <a:gd name="T32" fmla="*/ 0 w 68"/>
              <a:gd name="T33" fmla="*/ 52 h 58"/>
              <a:gd name="T34" fmla="*/ 0 w 68"/>
              <a:gd name="T35" fmla="*/ 34 h 58"/>
              <a:gd name="T36" fmla="*/ 26 w 68"/>
              <a:gd name="T37" fmla="*/ 34 h 58"/>
              <a:gd name="T38" fmla="*/ 26 w 68"/>
              <a:gd name="T39" fmla="*/ 40 h 58"/>
              <a:gd name="T40" fmla="*/ 28 w 68"/>
              <a:gd name="T41" fmla="*/ 42 h 58"/>
              <a:gd name="T42" fmla="*/ 41 w 68"/>
              <a:gd name="T43" fmla="*/ 42 h 58"/>
              <a:gd name="T44" fmla="*/ 43 w 68"/>
              <a:gd name="T45" fmla="*/ 40 h 58"/>
              <a:gd name="T46" fmla="*/ 43 w 68"/>
              <a:gd name="T47" fmla="*/ 34 h 58"/>
              <a:gd name="T48" fmla="*/ 68 w 68"/>
              <a:gd name="T49" fmla="*/ 34 h 58"/>
              <a:gd name="T50" fmla="*/ 68 w 68"/>
              <a:gd name="T51" fmla="*/ 52 h 58"/>
              <a:gd name="T52" fmla="*/ 44 w 68"/>
              <a:gd name="T53" fmla="*/ 9 h 58"/>
              <a:gd name="T54" fmla="*/ 44 w 68"/>
              <a:gd name="T55" fmla="*/ 5 h 58"/>
              <a:gd name="T56" fmla="*/ 25 w 68"/>
              <a:gd name="T57" fmla="*/ 5 h 58"/>
              <a:gd name="T58" fmla="*/ 25 w 68"/>
              <a:gd name="T59" fmla="*/ 9 h 58"/>
              <a:gd name="T60" fmla="*/ 44 w 68"/>
              <a:gd name="T61" fmla="*/ 9 h 58"/>
              <a:gd name="T62" fmla="*/ 39 w 68"/>
              <a:gd name="T63" fmla="*/ 39 h 58"/>
              <a:gd name="T64" fmla="*/ 30 w 68"/>
              <a:gd name="T65" fmla="*/ 39 h 58"/>
              <a:gd name="T66" fmla="*/ 30 w 68"/>
              <a:gd name="T67" fmla="*/ 34 h 58"/>
              <a:gd name="T68" fmla="*/ 39 w 68"/>
              <a:gd name="T69" fmla="*/ 34 h 58"/>
              <a:gd name="T70" fmla="*/ 39 w 68"/>
              <a:gd name="T71" fmla="*/ 39 h 58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68" h="58">
                <a:moveTo>
                  <a:pt x="68" y="30"/>
                </a:moveTo>
                <a:cubicBezTo>
                  <a:pt x="0" y="30"/>
                  <a:pt x="0" y="30"/>
                  <a:pt x="0" y="3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3" y="9"/>
                  <a:pt x="7" y="9"/>
                </a:cubicBezTo>
                <a:cubicBezTo>
                  <a:pt x="20" y="9"/>
                  <a:pt x="20" y="9"/>
                  <a:pt x="20" y="9"/>
                </a:cubicBezTo>
                <a:cubicBezTo>
                  <a:pt x="20" y="3"/>
                  <a:pt x="20" y="3"/>
                  <a:pt x="20" y="3"/>
                </a:cubicBezTo>
                <a:cubicBezTo>
                  <a:pt x="20" y="1"/>
                  <a:pt x="22" y="0"/>
                  <a:pt x="24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7" y="0"/>
                  <a:pt x="49" y="1"/>
                  <a:pt x="49" y="3"/>
                </a:cubicBezTo>
                <a:cubicBezTo>
                  <a:pt x="49" y="9"/>
                  <a:pt x="49" y="9"/>
                  <a:pt x="49" y="9"/>
                </a:cubicBezTo>
                <a:cubicBezTo>
                  <a:pt x="62" y="9"/>
                  <a:pt x="62" y="9"/>
                  <a:pt x="62" y="9"/>
                </a:cubicBezTo>
                <a:cubicBezTo>
                  <a:pt x="66" y="9"/>
                  <a:pt x="68" y="12"/>
                  <a:pt x="68" y="15"/>
                </a:cubicBezTo>
                <a:lnTo>
                  <a:pt x="68" y="30"/>
                </a:lnTo>
                <a:close/>
                <a:moveTo>
                  <a:pt x="68" y="52"/>
                </a:moveTo>
                <a:cubicBezTo>
                  <a:pt x="68" y="55"/>
                  <a:pt x="66" y="58"/>
                  <a:pt x="62" y="58"/>
                </a:cubicBezTo>
                <a:cubicBezTo>
                  <a:pt x="7" y="58"/>
                  <a:pt x="7" y="58"/>
                  <a:pt x="7" y="58"/>
                </a:cubicBezTo>
                <a:cubicBezTo>
                  <a:pt x="3" y="58"/>
                  <a:pt x="0" y="55"/>
                  <a:pt x="0" y="52"/>
                </a:cubicBezTo>
                <a:cubicBezTo>
                  <a:pt x="0" y="34"/>
                  <a:pt x="0" y="34"/>
                  <a:pt x="0" y="34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41"/>
                  <a:pt x="27" y="42"/>
                  <a:pt x="28" y="42"/>
                </a:cubicBezTo>
                <a:cubicBezTo>
                  <a:pt x="41" y="42"/>
                  <a:pt x="41" y="42"/>
                  <a:pt x="41" y="42"/>
                </a:cubicBezTo>
                <a:cubicBezTo>
                  <a:pt x="42" y="42"/>
                  <a:pt x="43" y="41"/>
                  <a:pt x="43" y="40"/>
                </a:cubicBezTo>
                <a:cubicBezTo>
                  <a:pt x="43" y="34"/>
                  <a:pt x="43" y="34"/>
                  <a:pt x="43" y="34"/>
                </a:cubicBezTo>
                <a:cubicBezTo>
                  <a:pt x="68" y="34"/>
                  <a:pt x="68" y="34"/>
                  <a:pt x="68" y="34"/>
                </a:cubicBezTo>
                <a:lnTo>
                  <a:pt x="68" y="52"/>
                </a:lnTo>
                <a:close/>
                <a:moveTo>
                  <a:pt x="44" y="9"/>
                </a:moveTo>
                <a:cubicBezTo>
                  <a:pt x="44" y="5"/>
                  <a:pt x="44" y="5"/>
                  <a:pt x="4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5" y="9"/>
                  <a:pt x="25" y="9"/>
                  <a:pt x="25" y="9"/>
                </a:cubicBezTo>
                <a:lnTo>
                  <a:pt x="44" y="9"/>
                </a:lnTo>
                <a:close/>
                <a:moveTo>
                  <a:pt x="39" y="39"/>
                </a:moveTo>
                <a:cubicBezTo>
                  <a:pt x="30" y="39"/>
                  <a:pt x="30" y="39"/>
                  <a:pt x="30" y="39"/>
                </a:cubicBezTo>
                <a:cubicBezTo>
                  <a:pt x="30" y="34"/>
                  <a:pt x="30" y="34"/>
                  <a:pt x="30" y="34"/>
                </a:cubicBezTo>
                <a:cubicBezTo>
                  <a:pt x="39" y="34"/>
                  <a:pt x="39" y="34"/>
                  <a:pt x="39" y="34"/>
                </a:cubicBezTo>
                <a:lnTo>
                  <a:pt x="39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endParaRPr lang="en-US" sz="9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C135E02A-EAD4-4A4A-B190-B2BAC4A471DC}"/>
              </a:ext>
            </a:extLst>
          </p:cNvPr>
          <p:cNvGrpSpPr/>
          <p:nvPr/>
        </p:nvGrpSpPr>
        <p:grpSpPr>
          <a:xfrm>
            <a:off x="4807008" y="4284916"/>
            <a:ext cx="2480423" cy="1872453"/>
            <a:chOff x="1032397" y="1896232"/>
            <a:chExt cx="2480423" cy="1872453"/>
          </a:xfrm>
        </p:grpSpPr>
        <p:cxnSp>
          <p:nvCxnSpPr>
            <p:cNvPr id="88" name="Straight Connector 25">
              <a:extLst>
                <a:ext uri="{FF2B5EF4-FFF2-40B4-BE49-F238E27FC236}">
                  <a16:creationId xmlns:a16="http://schemas.microsoft.com/office/drawing/2014/main" id="{6A74CBC7-8300-4A7D-9F00-1830AE4415E3}"/>
                </a:ext>
              </a:extLst>
            </p:cNvPr>
            <p:cNvCxnSpPr/>
            <p:nvPr/>
          </p:nvCxnSpPr>
          <p:spPr>
            <a:xfrm>
              <a:off x="1184314" y="3768685"/>
              <a:ext cx="163049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矩形: 圆角 88">
              <a:extLst>
                <a:ext uri="{FF2B5EF4-FFF2-40B4-BE49-F238E27FC236}">
                  <a16:creationId xmlns:a16="http://schemas.microsoft.com/office/drawing/2014/main" id="{DFB39D71-6ED9-4559-8C72-D2DC804C28E4}"/>
                </a:ext>
              </a:extLst>
            </p:cNvPr>
            <p:cNvSpPr/>
            <p:nvPr/>
          </p:nvSpPr>
          <p:spPr>
            <a:xfrm>
              <a:off x="1032397" y="2191150"/>
              <a:ext cx="2480423" cy="1370756"/>
            </a:xfrm>
            <a:prstGeom prst="roundRect">
              <a:avLst>
                <a:gd name="adj" fmla="val 747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6008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C608491A-A658-47D5-8FF4-E97E5DE3D27A}"/>
                </a:ext>
              </a:extLst>
            </p:cNvPr>
            <p:cNvSpPr/>
            <p:nvPr/>
          </p:nvSpPr>
          <p:spPr>
            <a:xfrm>
              <a:off x="1977690" y="1896232"/>
              <a:ext cx="589836" cy="589836"/>
            </a:xfrm>
            <a:prstGeom prst="ellipse">
              <a:avLst/>
            </a:prstGeom>
            <a:solidFill>
              <a:srgbClr val="600808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23422A2D-8FF7-40D6-9E63-83194CB52AE0}"/>
              </a:ext>
            </a:extLst>
          </p:cNvPr>
          <p:cNvGrpSpPr/>
          <p:nvPr/>
        </p:nvGrpSpPr>
        <p:grpSpPr>
          <a:xfrm>
            <a:off x="8473923" y="4284916"/>
            <a:ext cx="2480423" cy="1872453"/>
            <a:chOff x="1032397" y="1896232"/>
            <a:chExt cx="2480423" cy="1872453"/>
          </a:xfrm>
        </p:grpSpPr>
        <p:cxnSp>
          <p:nvCxnSpPr>
            <p:cNvPr id="92" name="Straight Connector 25">
              <a:extLst>
                <a:ext uri="{FF2B5EF4-FFF2-40B4-BE49-F238E27FC236}">
                  <a16:creationId xmlns:a16="http://schemas.microsoft.com/office/drawing/2014/main" id="{86C637FC-1114-423A-B8A4-5136F30F95EF}"/>
                </a:ext>
              </a:extLst>
            </p:cNvPr>
            <p:cNvCxnSpPr/>
            <p:nvPr/>
          </p:nvCxnSpPr>
          <p:spPr>
            <a:xfrm>
              <a:off x="1184314" y="3768685"/>
              <a:ext cx="163049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矩形: 圆角 92">
              <a:extLst>
                <a:ext uri="{FF2B5EF4-FFF2-40B4-BE49-F238E27FC236}">
                  <a16:creationId xmlns:a16="http://schemas.microsoft.com/office/drawing/2014/main" id="{8FA21D45-82A7-40AE-AFB8-1609736CC944}"/>
                </a:ext>
              </a:extLst>
            </p:cNvPr>
            <p:cNvSpPr/>
            <p:nvPr/>
          </p:nvSpPr>
          <p:spPr>
            <a:xfrm>
              <a:off x="1032397" y="2191150"/>
              <a:ext cx="2480423" cy="1370756"/>
            </a:xfrm>
            <a:prstGeom prst="roundRect">
              <a:avLst>
                <a:gd name="adj" fmla="val 747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6008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E17C919F-97EA-4EF5-9BCB-9AF3D36162FE}"/>
                </a:ext>
              </a:extLst>
            </p:cNvPr>
            <p:cNvSpPr/>
            <p:nvPr/>
          </p:nvSpPr>
          <p:spPr>
            <a:xfrm>
              <a:off x="1977690" y="1896232"/>
              <a:ext cx="589836" cy="589836"/>
            </a:xfrm>
            <a:prstGeom prst="ellipse">
              <a:avLst/>
            </a:prstGeom>
            <a:solidFill>
              <a:srgbClr val="600808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B3D6D15D-5750-44F6-AA0A-16558018DF39}"/>
              </a:ext>
            </a:extLst>
          </p:cNvPr>
          <p:cNvGrpSpPr/>
          <p:nvPr/>
        </p:nvGrpSpPr>
        <p:grpSpPr>
          <a:xfrm>
            <a:off x="1140093" y="4284916"/>
            <a:ext cx="2480423" cy="1872453"/>
            <a:chOff x="1263333" y="1779274"/>
            <a:chExt cx="2480423" cy="1872453"/>
          </a:xfrm>
        </p:grpSpPr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BCA50EC6-2B0E-4678-AAD7-6FDEA6413E40}"/>
                </a:ext>
              </a:extLst>
            </p:cNvPr>
            <p:cNvGrpSpPr/>
            <p:nvPr/>
          </p:nvGrpSpPr>
          <p:grpSpPr>
            <a:xfrm>
              <a:off x="1263333" y="1779274"/>
              <a:ext cx="2480423" cy="1872453"/>
              <a:chOff x="1032397" y="1896232"/>
              <a:chExt cx="2480423" cy="1872453"/>
            </a:xfrm>
          </p:grpSpPr>
          <p:cxnSp>
            <p:nvCxnSpPr>
              <p:cNvPr id="98" name="Straight Connector 25">
                <a:extLst>
                  <a:ext uri="{FF2B5EF4-FFF2-40B4-BE49-F238E27FC236}">
                    <a16:creationId xmlns:a16="http://schemas.microsoft.com/office/drawing/2014/main" id="{7D382C3B-5BC8-44BE-A1E5-B8981F347DB9}"/>
                  </a:ext>
                </a:extLst>
              </p:cNvPr>
              <p:cNvCxnSpPr/>
              <p:nvPr/>
            </p:nvCxnSpPr>
            <p:spPr>
              <a:xfrm>
                <a:off x="1184314" y="3768685"/>
                <a:ext cx="163049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矩形: 圆角 98">
                <a:extLst>
                  <a:ext uri="{FF2B5EF4-FFF2-40B4-BE49-F238E27FC236}">
                    <a16:creationId xmlns:a16="http://schemas.microsoft.com/office/drawing/2014/main" id="{12B69165-5A49-40DB-88B8-404387D9BE0B}"/>
                  </a:ext>
                </a:extLst>
              </p:cNvPr>
              <p:cNvSpPr/>
              <p:nvPr/>
            </p:nvSpPr>
            <p:spPr>
              <a:xfrm>
                <a:off x="1032397" y="2191150"/>
                <a:ext cx="2480423" cy="1370756"/>
              </a:xfrm>
              <a:prstGeom prst="roundRect">
                <a:avLst>
                  <a:gd name="adj" fmla="val 7478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60080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>
                <a:extLst>
                  <a:ext uri="{FF2B5EF4-FFF2-40B4-BE49-F238E27FC236}">
                    <a16:creationId xmlns:a16="http://schemas.microsoft.com/office/drawing/2014/main" id="{18AEC96C-291C-43AC-857D-3F6BB2AB1C87}"/>
                  </a:ext>
                </a:extLst>
              </p:cNvPr>
              <p:cNvSpPr/>
              <p:nvPr/>
            </p:nvSpPr>
            <p:spPr>
              <a:xfrm>
                <a:off x="1977690" y="1896232"/>
                <a:ext cx="589836" cy="589836"/>
              </a:xfrm>
              <a:prstGeom prst="ellipse">
                <a:avLst/>
              </a:prstGeom>
              <a:solidFill>
                <a:srgbClr val="600808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97" name="Freeform 57">
              <a:extLst>
                <a:ext uri="{FF2B5EF4-FFF2-40B4-BE49-F238E27FC236}">
                  <a16:creationId xmlns:a16="http://schemas.microsoft.com/office/drawing/2014/main" id="{F356F920-32E9-4A26-8D74-5104BFF472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8527" y="1954723"/>
              <a:ext cx="323755" cy="283581"/>
            </a:xfrm>
            <a:custGeom>
              <a:avLst/>
              <a:gdLst>
                <a:gd name="T0" fmla="*/ 212060 w 602"/>
                <a:gd name="T1" fmla="*/ 103681 h 531"/>
                <a:gd name="T2" fmla="*/ 112352 w 602"/>
                <a:gd name="T3" fmla="*/ 144579 h 531"/>
                <a:gd name="T4" fmla="*/ 112352 w 602"/>
                <a:gd name="T5" fmla="*/ 144579 h 531"/>
                <a:gd name="T6" fmla="*/ 109823 w 602"/>
                <a:gd name="T7" fmla="*/ 147090 h 531"/>
                <a:gd name="T8" fmla="*/ 104766 w 602"/>
                <a:gd name="T9" fmla="*/ 144579 h 531"/>
                <a:gd name="T10" fmla="*/ 104766 w 602"/>
                <a:gd name="T11" fmla="*/ 144579 h 531"/>
                <a:gd name="T12" fmla="*/ 5419 w 602"/>
                <a:gd name="T13" fmla="*/ 103681 h 531"/>
                <a:gd name="T14" fmla="*/ 10477 w 602"/>
                <a:gd name="T15" fmla="*/ 86102 h 531"/>
                <a:gd name="T16" fmla="*/ 15534 w 602"/>
                <a:gd name="T17" fmla="*/ 86102 h 531"/>
                <a:gd name="T18" fmla="*/ 15534 w 602"/>
                <a:gd name="T19" fmla="*/ 86102 h 531"/>
                <a:gd name="T20" fmla="*/ 204474 w 602"/>
                <a:gd name="T21" fmla="*/ 86102 h 531"/>
                <a:gd name="T22" fmla="*/ 204474 w 602"/>
                <a:gd name="T23" fmla="*/ 86102 h 531"/>
                <a:gd name="T24" fmla="*/ 207002 w 602"/>
                <a:gd name="T25" fmla="*/ 86102 h 531"/>
                <a:gd name="T26" fmla="*/ 212060 w 602"/>
                <a:gd name="T27" fmla="*/ 103681 h 531"/>
                <a:gd name="T28" fmla="*/ 212060 w 602"/>
                <a:gd name="T29" fmla="*/ 60630 h 531"/>
                <a:gd name="T30" fmla="*/ 112352 w 602"/>
                <a:gd name="T31" fmla="*/ 101169 h 531"/>
                <a:gd name="T32" fmla="*/ 112352 w 602"/>
                <a:gd name="T33" fmla="*/ 101169 h 531"/>
                <a:gd name="T34" fmla="*/ 109823 w 602"/>
                <a:gd name="T35" fmla="*/ 101169 h 531"/>
                <a:gd name="T36" fmla="*/ 104766 w 602"/>
                <a:gd name="T37" fmla="*/ 101169 h 531"/>
                <a:gd name="T38" fmla="*/ 104766 w 602"/>
                <a:gd name="T39" fmla="*/ 101169 h 531"/>
                <a:gd name="T40" fmla="*/ 5419 w 602"/>
                <a:gd name="T41" fmla="*/ 60630 h 531"/>
                <a:gd name="T42" fmla="*/ 5419 w 602"/>
                <a:gd name="T43" fmla="*/ 43051 h 531"/>
                <a:gd name="T44" fmla="*/ 104766 w 602"/>
                <a:gd name="T45" fmla="*/ 2511 h 531"/>
                <a:gd name="T46" fmla="*/ 104766 w 602"/>
                <a:gd name="T47" fmla="*/ 2511 h 531"/>
                <a:gd name="T48" fmla="*/ 109823 w 602"/>
                <a:gd name="T49" fmla="*/ 0 h 531"/>
                <a:gd name="T50" fmla="*/ 112352 w 602"/>
                <a:gd name="T51" fmla="*/ 2511 h 531"/>
                <a:gd name="T52" fmla="*/ 112352 w 602"/>
                <a:gd name="T53" fmla="*/ 2511 h 531"/>
                <a:gd name="T54" fmla="*/ 212060 w 602"/>
                <a:gd name="T55" fmla="*/ 43051 h 531"/>
                <a:gd name="T56" fmla="*/ 212060 w 602"/>
                <a:gd name="T57" fmla="*/ 60630 h 531"/>
                <a:gd name="T58" fmla="*/ 10477 w 602"/>
                <a:gd name="T59" fmla="*/ 129153 h 531"/>
                <a:gd name="T60" fmla="*/ 15534 w 602"/>
                <a:gd name="T61" fmla="*/ 129153 h 531"/>
                <a:gd name="T62" fmla="*/ 15534 w 602"/>
                <a:gd name="T63" fmla="*/ 129153 h 531"/>
                <a:gd name="T64" fmla="*/ 204474 w 602"/>
                <a:gd name="T65" fmla="*/ 129153 h 531"/>
                <a:gd name="T66" fmla="*/ 204474 w 602"/>
                <a:gd name="T67" fmla="*/ 129153 h 531"/>
                <a:gd name="T68" fmla="*/ 207002 w 602"/>
                <a:gd name="T69" fmla="*/ 129153 h 531"/>
                <a:gd name="T70" fmla="*/ 212060 w 602"/>
                <a:gd name="T71" fmla="*/ 149602 h 531"/>
                <a:gd name="T72" fmla="*/ 112352 w 602"/>
                <a:gd name="T73" fmla="*/ 190141 h 531"/>
                <a:gd name="T74" fmla="*/ 112352 w 602"/>
                <a:gd name="T75" fmla="*/ 190141 h 531"/>
                <a:gd name="T76" fmla="*/ 109823 w 602"/>
                <a:gd name="T77" fmla="*/ 190141 h 531"/>
                <a:gd name="T78" fmla="*/ 104766 w 602"/>
                <a:gd name="T79" fmla="*/ 190141 h 531"/>
                <a:gd name="T80" fmla="*/ 104766 w 602"/>
                <a:gd name="T81" fmla="*/ 190141 h 531"/>
                <a:gd name="T82" fmla="*/ 5419 w 602"/>
                <a:gd name="T83" fmla="*/ 149602 h 531"/>
                <a:gd name="T84" fmla="*/ 10477 w 602"/>
                <a:gd name="T85" fmla="*/ 129153 h 53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02" h="531">
                  <a:moveTo>
                    <a:pt x="587" y="289"/>
                  </a:moveTo>
                  <a:lnTo>
                    <a:pt x="587" y="289"/>
                  </a:lnTo>
                  <a:cubicBezTo>
                    <a:pt x="311" y="403"/>
                    <a:pt x="311" y="403"/>
                    <a:pt x="311" y="403"/>
                  </a:cubicBezTo>
                  <a:cubicBezTo>
                    <a:pt x="311" y="410"/>
                    <a:pt x="304" y="410"/>
                    <a:pt x="304" y="410"/>
                  </a:cubicBezTo>
                  <a:cubicBezTo>
                    <a:pt x="297" y="410"/>
                    <a:pt x="297" y="410"/>
                    <a:pt x="290" y="403"/>
                  </a:cubicBezTo>
                  <a:cubicBezTo>
                    <a:pt x="15" y="289"/>
                    <a:pt x="15" y="289"/>
                    <a:pt x="15" y="289"/>
                  </a:cubicBezTo>
                  <a:cubicBezTo>
                    <a:pt x="7" y="289"/>
                    <a:pt x="0" y="275"/>
                    <a:pt x="0" y="268"/>
                  </a:cubicBezTo>
                  <a:cubicBezTo>
                    <a:pt x="0" y="247"/>
                    <a:pt x="15" y="240"/>
                    <a:pt x="29" y="240"/>
                  </a:cubicBezTo>
                  <a:cubicBezTo>
                    <a:pt x="36" y="240"/>
                    <a:pt x="36" y="240"/>
                    <a:pt x="43" y="240"/>
                  </a:cubicBezTo>
                  <a:cubicBezTo>
                    <a:pt x="304" y="346"/>
                    <a:pt x="304" y="346"/>
                    <a:pt x="304" y="346"/>
                  </a:cubicBezTo>
                  <a:cubicBezTo>
                    <a:pt x="566" y="240"/>
                    <a:pt x="566" y="240"/>
                    <a:pt x="566" y="240"/>
                  </a:cubicBezTo>
                  <a:lnTo>
                    <a:pt x="573" y="240"/>
                  </a:lnTo>
                  <a:cubicBezTo>
                    <a:pt x="594" y="240"/>
                    <a:pt x="601" y="247"/>
                    <a:pt x="601" y="268"/>
                  </a:cubicBezTo>
                  <a:cubicBezTo>
                    <a:pt x="601" y="275"/>
                    <a:pt x="594" y="289"/>
                    <a:pt x="587" y="289"/>
                  </a:cubicBezTo>
                  <a:close/>
                  <a:moveTo>
                    <a:pt x="587" y="169"/>
                  </a:moveTo>
                  <a:lnTo>
                    <a:pt x="587" y="169"/>
                  </a:lnTo>
                  <a:cubicBezTo>
                    <a:pt x="311" y="282"/>
                    <a:pt x="311" y="282"/>
                    <a:pt x="311" y="282"/>
                  </a:cubicBezTo>
                  <a:lnTo>
                    <a:pt x="304" y="282"/>
                  </a:lnTo>
                  <a:cubicBezTo>
                    <a:pt x="297" y="282"/>
                    <a:pt x="297" y="282"/>
                    <a:pt x="290" y="282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7" y="162"/>
                    <a:pt x="0" y="155"/>
                    <a:pt x="0" y="141"/>
                  </a:cubicBezTo>
                  <a:cubicBezTo>
                    <a:pt x="0" y="134"/>
                    <a:pt x="7" y="120"/>
                    <a:pt x="15" y="120"/>
                  </a:cubicBezTo>
                  <a:cubicBezTo>
                    <a:pt x="290" y="7"/>
                    <a:pt x="290" y="7"/>
                    <a:pt x="290" y="7"/>
                  </a:cubicBezTo>
                  <a:cubicBezTo>
                    <a:pt x="297" y="0"/>
                    <a:pt x="297" y="0"/>
                    <a:pt x="304" y="0"/>
                  </a:cubicBezTo>
                  <a:cubicBezTo>
                    <a:pt x="304" y="0"/>
                    <a:pt x="311" y="0"/>
                    <a:pt x="311" y="7"/>
                  </a:cubicBezTo>
                  <a:cubicBezTo>
                    <a:pt x="587" y="120"/>
                    <a:pt x="587" y="120"/>
                    <a:pt x="587" y="120"/>
                  </a:cubicBezTo>
                  <a:cubicBezTo>
                    <a:pt x="594" y="120"/>
                    <a:pt x="601" y="134"/>
                    <a:pt x="601" y="141"/>
                  </a:cubicBezTo>
                  <a:cubicBezTo>
                    <a:pt x="601" y="155"/>
                    <a:pt x="594" y="162"/>
                    <a:pt x="587" y="169"/>
                  </a:cubicBezTo>
                  <a:close/>
                  <a:moveTo>
                    <a:pt x="29" y="360"/>
                  </a:moveTo>
                  <a:lnTo>
                    <a:pt x="29" y="360"/>
                  </a:lnTo>
                  <a:cubicBezTo>
                    <a:pt x="36" y="360"/>
                    <a:pt x="36" y="360"/>
                    <a:pt x="43" y="360"/>
                  </a:cubicBezTo>
                  <a:cubicBezTo>
                    <a:pt x="304" y="473"/>
                    <a:pt x="304" y="473"/>
                    <a:pt x="304" y="473"/>
                  </a:cubicBezTo>
                  <a:cubicBezTo>
                    <a:pt x="566" y="360"/>
                    <a:pt x="566" y="360"/>
                    <a:pt x="566" y="360"/>
                  </a:cubicBezTo>
                  <a:lnTo>
                    <a:pt x="573" y="360"/>
                  </a:lnTo>
                  <a:cubicBezTo>
                    <a:pt x="594" y="360"/>
                    <a:pt x="601" y="374"/>
                    <a:pt x="601" y="388"/>
                  </a:cubicBezTo>
                  <a:cubicBezTo>
                    <a:pt x="601" y="403"/>
                    <a:pt x="594" y="410"/>
                    <a:pt x="587" y="417"/>
                  </a:cubicBezTo>
                  <a:cubicBezTo>
                    <a:pt x="311" y="530"/>
                    <a:pt x="311" y="530"/>
                    <a:pt x="311" y="530"/>
                  </a:cubicBezTo>
                  <a:lnTo>
                    <a:pt x="304" y="530"/>
                  </a:lnTo>
                  <a:cubicBezTo>
                    <a:pt x="297" y="530"/>
                    <a:pt x="297" y="530"/>
                    <a:pt x="290" y="530"/>
                  </a:cubicBezTo>
                  <a:cubicBezTo>
                    <a:pt x="15" y="417"/>
                    <a:pt x="15" y="417"/>
                    <a:pt x="15" y="417"/>
                  </a:cubicBezTo>
                  <a:cubicBezTo>
                    <a:pt x="7" y="410"/>
                    <a:pt x="0" y="403"/>
                    <a:pt x="0" y="388"/>
                  </a:cubicBezTo>
                  <a:cubicBezTo>
                    <a:pt x="0" y="374"/>
                    <a:pt x="15" y="360"/>
                    <a:pt x="29" y="3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ct val="120000"/>
                </a:lnSpc>
              </a:pPr>
              <a:endParaRPr 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1" name="Freeform 5">
            <a:extLst>
              <a:ext uri="{FF2B5EF4-FFF2-40B4-BE49-F238E27FC236}">
                <a16:creationId xmlns:a16="http://schemas.microsoft.com/office/drawing/2014/main" id="{9AE0CF91-73F8-4B81-BD61-CDC87DD7B089}"/>
              </a:ext>
            </a:extLst>
          </p:cNvPr>
          <p:cNvSpPr>
            <a:spLocks noEditPoints="1"/>
          </p:cNvSpPr>
          <p:nvPr/>
        </p:nvSpPr>
        <p:spPr bwMode="auto">
          <a:xfrm>
            <a:off x="5873233" y="4399662"/>
            <a:ext cx="347972" cy="344284"/>
          </a:xfrm>
          <a:custGeom>
            <a:avLst/>
            <a:gdLst>
              <a:gd name="T0" fmla="*/ 84 w 117"/>
              <a:gd name="T1" fmla="*/ 3 h 116"/>
              <a:gd name="T2" fmla="*/ 76 w 117"/>
              <a:gd name="T3" fmla="*/ 0 h 116"/>
              <a:gd name="T4" fmla="*/ 69 w 117"/>
              <a:gd name="T5" fmla="*/ 3 h 116"/>
              <a:gd name="T6" fmla="*/ 64 w 117"/>
              <a:gd name="T7" fmla="*/ 9 h 116"/>
              <a:gd name="T8" fmla="*/ 61 w 117"/>
              <a:gd name="T9" fmla="*/ 16 h 116"/>
              <a:gd name="T10" fmla="*/ 62 w 117"/>
              <a:gd name="T11" fmla="*/ 21 h 116"/>
              <a:gd name="T12" fmla="*/ 8 w 117"/>
              <a:gd name="T13" fmla="*/ 43 h 116"/>
              <a:gd name="T14" fmla="*/ 1 w 117"/>
              <a:gd name="T15" fmla="*/ 51 h 116"/>
              <a:gd name="T16" fmla="*/ 4 w 117"/>
              <a:gd name="T17" fmla="*/ 62 h 116"/>
              <a:gd name="T18" fmla="*/ 55 w 117"/>
              <a:gd name="T19" fmla="*/ 113 h 116"/>
              <a:gd name="T20" fmla="*/ 63 w 117"/>
              <a:gd name="T21" fmla="*/ 116 h 116"/>
              <a:gd name="T22" fmla="*/ 64 w 117"/>
              <a:gd name="T23" fmla="*/ 116 h 116"/>
              <a:gd name="T24" fmla="*/ 66 w 117"/>
              <a:gd name="T25" fmla="*/ 116 h 116"/>
              <a:gd name="T26" fmla="*/ 75 w 117"/>
              <a:gd name="T27" fmla="*/ 109 h 116"/>
              <a:gd name="T28" fmla="*/ 96 w 117"/>
              <a:gd name="T29" fmla="*/ 55 h 116"/>
              <a:gd name="T30" fmla="*/ 102 w 117"/>
              <a:gd name="T31" fmla="*/ 57 h 116"/>
              <a:gd name="T32" fmla="*/ 109 w 117"/>
              <a:gd name="T33" fmla="*/ 54 h 116"/>
              <a:gd name="T34" fmla="*/ 114 w 117"/>
              <a:gd name="T35" fmla="*/ 48 h 116"/>
              <a:gd name="T36" fmla="*/ 117 w 117"/>
              <a:gd name="T37" fmla="*/ 41 h 116"/>
              <a:gd name="T38" fmla="*/ 114 w 117"/>
              <a:gd name="T39" fmla="*/ 34 h 116"/>
              <a:gd name="T40" fmla="*/ 84 w 117"/>
              <a:gd name="T41" fmla="*/ 3 h 116"/>
              <a:gd name="T42" fmla="*/ 67 w 117"/>
              <a:gd name="T43" fmla="*/ 106 h 116"/>
              <a:gd name="T44" fmla="*/ 65 w 117"/>
              <a:gd name="T45" fmla="*/ 108 h 116"/>
              <a:gd name="T46" fmla="*/ 64 w 117"/>
              <a:gd name="T47" fmla="*/ 108 h 116"/>
              <a:gd name="T48" fmla="*/ 61 w 117"/>
              <a:gd name="T49" fmla="*/ 107 h 116"/>
              <a:gd name="T50" fmla="*/ 10 w 117"/>
              <a:gd name="T51" fmla="*/ 57 h 116"/>
              <a:gd name="T52" fmla="*/ 9 w 117"/>
              <a:gd name="T53" fmla="*/ 53 h 116"/>
              <a:gd name="T54" fmla="*/ 11 w 117"/>
              <a:gd name="T55" fmla="*/ 50 h 116"/>
              <a:gd name="T56" fmla="*/ 36 w 117"/>
              <a:gd name="T57" fmla="*/ 40 h 116"/>
              <a:gd name="T58" fmla="*/ 86 w 117"/>
              <a:gd name="T59" fmla="*/ 58 h 116"/>
              <a:gd name="T60" fmla="*/ 67 w 117"/>
              <a:gd name="T61" fmla="*/ 106 h 116"/>
              <a:gd name="T62" fmla="*/ 109 w 117"/>
              <a:gd name="T63" fmla="*/ 42 h 116"/>
              <a:gd name="T64" fmla="*/ 103 w 117"/>
              <a:gd name="T65" fmla="*/ 48 h 116"/>
              <a:gd name="T66" fmla="*/ 100 w 117"/>
              <a:gd name="T67" fmla="*/ 48 h 116"/>
              <a:gd name="T68" fmla="*/ 93 w 117"/>
              <a:gd name="T69" fmla="*/ 41 h 116"/>
              <a:gd name="T70" fmla="*/ 87 w 117"/>
              <a:gd name="T71" fmla="*/ 55 h 116"/>
              <a:gd name="T72" fmla="*/ 88 w 117"/>
              <a:gd name="T73" fmla="*/ 54 h 116"/>
              <a:gd name="T74" fmla="*/ 53 w 117"/>
              <a:gd name="T75" fmla="*/ 39 h 116"/>
              <a:gd name="T76" fmla="*/ 42 w 117"/>
              <a:gd name="T77" fmla="*/ 38 h 116"/>
              <a:gd name="T78" fmla="*/ 76 w 117"/>
              <a:gd name="T79" fmla="*/ 24 h 116"/>
              <a:gd name="T80" fmla="*/ 69 w 117"/>
              <a:gd name="T81" fmla="*/ 17 h 116"/>
              <a:gd name="T82" fmla="*/ 69 w 117"/>
              <a:gd name="T83" fmla="*/ 14 h 116"/>
              <a:gd name="T84" fmla="*/ 75 w 117"/>
              <a:gd name="T85" fmla="*/ 9 h 116"/>
              <a:gd name="T86" fmla="*/ 78 w 117"/>
              <a:gd name="T87" fmla="*/ 9 h 116"/>
              <a:gd name="T88" fmla="*/ 109 w 117"/>
              <a:gd name="T89" fmla="*/ 40 h 116"/>
              <a:gd name="T90" fmla="*/ 109 w 117"/>
              <a:gd name="T91" fmla="*/ 42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7" h="116">
                <a:moveTo>
                  <a:pt x="84" y="3"/>
                </a:moveTo>
                <a:cubicBezTo>
                  <a:pt x="82" y="1"/>
                  <a:pt x="79" y="0"/>
                  <a:pt x="76" y="0"/>
                </a:cubicBezTo>
                <a:cubicBezTo>
                  <a:pt x="74" y="0"/>
                  <a:pt x="71" y="1"/>
                  <a:pt x="69" y="3"/>
                </a:cubicBezTo>
                <a:cubicBezTo>
                  <a:pt x="64" y="9"/>
                  <a:pt x="64" y="9"/>
                  <a:pt x="64" y="9"/>
                </a:cubicBezTo>
                <a:cubicBezTo>
                  <a:pt x="62" y="11"/>
                  <a:pt x="61" y="13"/>
                  <a:pt x="61" y="16"/>
                </a:cubicBezTo>
                <a:cubicBezTo>
                  <a:pt x="61" y="18"/>
                  <a:pt x="61" y="19"/>
                  <a:pt x="62" y="21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44"/>
                  <a:pt x="2" y="48"/>
                  <a:pt x="1" y="51"/>
                </a:cubicBezTo>
                <a:cubicBezTo>
                  <a:pt x="0" y="55"/>
                  <a:pt x="1" y="59"/>
                  <a:pt x="4" y="62"/>
                </a:cubicBezTo>
                <a:cubicBezTo>
                  <a:pt x="55" y="113"/>
                  <a:pt x="55" y="113"/>
                  <a:pt x="55" y="113"/>
                </a:cubicBezTo>
                <a:cubicBezTo>
                  <a:pt x="57" y="115"/>
                  <a:pt x="60" y="116"/>
                  <a:pt x="63" y="116"/>
                </a:cubicBezTo>
                <a:cubicBezTo>
                  <a:pt x="63" y="116"/>
                  <a:pt x="64" y="116"/>
                  <a:pt x="64" y="116"/>
                </a:cubicBezTo>
                <a:cubicBezTo>
                  <a:pt x="65" y="116"/>
                  <a:pt x="65" y="116"/>
                  <a:pt x="66" y="116"/>
                </a:cubicBezTo>
                <a:cubicBezTo>
                  <a:pt x="70" y="115"/>
                  <a:pt x="73" y="112"/>
                  <a:pt x="75" y="109"/>
                </a:cubicBezTo>
                <a:cubicBezTo>
                  <a:pt x="96" y="55"/>
                  <a:pt x="96" y="55"/>
                  <a:pt x="96" y="55"/>
                </a:cubicBezTo>
                <a:cubicBezTo>
                  <a:pt x="98" y="56"/>
                  <a:pt x="100" y="57"/>
                  <a:pt x="102" y="57"/>
                </a:cubicBezTo>
                <a:cubicBezTo>
                  <a:pt x="104" y="57"/>
                  <a:pt x="107" y="56"/>
                  <a:pt x="109" y="54"/>
                </a:cubicBezTo>
                <a:cubicBezTo>
                  <a:pt x="114" y="48"/>
                  <a:pt x="114" y="48"/>
                  <a:pt x="114" y="48"/>
                </a:cubicBezTo>
                <a:cubicBezTo>
                  <a:pt x="116" y="46"/>
                  <a:pt x="117" y="44"/>
                  <a:pt x="117" y="41"/>
                </a:cubicBezTo>
                <a:cubicBezTo>
                  <a:pt x="117" y="38"/>
                  <a:pt x="116" y="36"/>
                  <a:pt x="114" y="34"/>
                </a:cubicBezTo>
                <a:lnTo>
                  <a:pt x="84" y="3"/>
                </a:lnTo>
                <a:close/>
                <a:moveTo>
                  <a:pt x="67" y="106"/>
                </a:moveTo>
                <a:cubicBezTo>
                  <a:pt x="67" y="107"/>
                  <a:pt x="66" y="108"/>
                  <a:pt x="65" y="108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3" y="108"/>
                  <a:pt x="62" y="108"/>
                  <a:pt x="61" y="107"/>
                </a:cubicBezTo>
                <a:cubicBezTo>
                  <a:pt x="10" y="57"/>
                  <a:pt x="10" y="57"/>
                  <a:pt x="10" y="57"/>
                </a:cubicBezTo>
                <a:cubicBezTo>
                  <a:pt x="9" y="56"/>
                  <a:pt x="9" y="54"/>
                  <a:pt x="9" y="53"/>
                </a:cubicBezTo>
                <a:cubicBezTo>
                  <a:pt x="9" y="52"/>
                  <a:pt x="10" y="51"/>
                  <a:pt x="11" y="50"/>
                </a:cubicBezTo>
                <a:cubicBezTo>
                  <a:pt x="36" y="40"/>
                  <a:pt x="36" y="40"/>
                  <a:pt x="36" y="40"/>
                </a:cubicBezTo>
                <a:cubicBezTo>
                  <a:pt x="53" y="46"/>
                  <a:pt x="70" y="40"/>
                  <a:pt x="86" y="58"/>
                </a:cubicBezTo>
                <a:lnTo>
                  <a:pt x="67" y="106"/>
                </a:lnTo>
                <a:close/>
                <a:moveTo>
                  <a:pt x="109" y="42"/>
                </a:moveTo>
                <a:cubicBezTo>
                  <a:pt x="103" y="48"/>
                  <a:pt x="103" y="48"/>
                  <a:pt x="103" y="48"/>
                </a:cubicBezTo>
                <a:cubicBezTo>
                  <a:pt x="102" y="49"/>
                  <a:pt x="101" y="49"/>
                  <a:pt x="100" y="48"/>
                </a:cubicBezTo>
                <a:cubicBezTo>
                  <a:pt x="93" y="41"/>
                  <a:pt x="93" y="41"/>
                  <a:pt x="93" y="41"/>
                </a:cubicBezTo>
                <a:cubicBezTo>
                  <a:pt x="87" y="55"/>
                  <a:pt x="87" y="55"/>
                  <a:pt x="87" y="55"/>
                </a:cubicBezTo>
                <a:cubicBezTo>
                  <a:pt x="88" y="54"/>
                  <a:pt x="88" y="54"/>
                  <a:pt x="88" y="54"/>
                </a:cubicBezTo>
                <a:cubicBezTo>
                  <a:pt x="76" y="42"/>
                  <a:pt x="64" y="41"/>
                  <a:pt x="53" y="39"/>
                </a:cubicBezTo>
                <a:cubicBezTo>
                  <a:pt x="49" y="39"/>
                  <a:pt x="46" y="38"/>
                  <a:pt x="42" y="38"/>
                </a:cubicBezTo>
                <a:cubicBezTo>
                  <a:pt x="76" y="24"/>
                  <a:pt x="76" y="24"/>
                  <a:pt x="76" y="24"/>
                </a:cubicBezTo>
                <a:cubicBezTo>
                  <a:pt x="69" y="17"/>
                  <a:pt x="69" y="17"/>
                  <a:pt x="69" y="17"/>
                </a:cubicBezTo>
                <a:cubicBezTo>
                  <a:pt x="69" y="16"/>
                  <a:pt x="69" y="15"/>
                  <a:pt x="69" y="14"/>
                </a:cubicBezTo>
                <a:cubicBezTo>
                  <a:pt x="75" y="9"/>
                  <a:pt x="75" y="9"/>
                  <a:pt x="75" y="9"/>
                </a:cubicBezTo>
                <a:cubicBezTo>
                  <a:pt x="76" y="8"/>
                  <a:pt x="77" y="8"/>
                  <a:pt x="78" y="9"/>
                </a:cubicBezTo>
                <a:cubicBezTo>
                  <a:pt x="109" y="40"/>
                  <a:pt x="109" y="40"/>
                  <a:pt x="109" y="40"/>
                </a:cubicBezTo>
                <a:cubicBezTo>
                  <a:pt x="110" y="40"/>
                  <a:pt x="110" y="42"/>
                  <a:pt x="109" y="4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lnSpc>
                <a:spcPct val="120000"/>
              </a:lnSpc>
              <a:defRPr/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2" name="Freeform 158">
            <a:extLst>
              <a:ext uri="{FF2B5EF4-FFF2-40B4-BE49-F238E27FC236}">
                <a16:creationId xmlns:a16="http://schemas.microsoft.com/office/drawing/2014/main" id="{DBCB24F3-DB4D-4BF2-AC0E-A363D3E06F3A}"/>
              </a:ext>
            </a:extLst>
          </p:cNvPr>
          <p:cNvSpPr>
            <a:spLocks noEditPoints="1"/>
          </p:cNvSpPr>
          <p:nvPr/>
        </p:nvSpPr>
        <p:spPr bwMode="auto">
          <a:xfrm>
            <a:off x="9585820" y="4446019"/>
            <a:ext cx="260766" cy="223514"/>
          </a:xfrm>
          <a:custGeom>
            <a:avLst/>
            <a:gdLst>
              <a:gd name="T0" fmla="*/ 68 w 68"/>
              <a:gd name="T1" fmla="*/ 30 h 58"/>
              <a:gd name="T2" fmla="*/ 0 w 68"/>
              <a:gd name="T3" fmla="*/ 30 h 58"/>
              <a:gd name="T4" fmla="*/ 0 w 68"/>
              <a:gd name="T5" fmla="*/ 15 h 58"/>
              <a:gd name="T6" fmla="*/ 7 w 68"/>
              <a:gd name="T7" fmla="*/ 9 h 58"/>
              <a:gd name="T8" fmla="*/ 20 w 68"/>
              <a:gd name="T9" fmla="*/ 9 h 58"/>
              <a:gd name="T10" fmla="*/ 20 w 68"/>
              <a:gd name="T11" fmla="*/ 3 h 58"/>
              <a:gd name="T12" fmla="*/ 24 w 68"/>
              <a:gd name="T13" fmla="*/ 0 h 58"/>
              <a:gd name="T14" fmla="*/ 45 w 68"/>
              <a:gd name="T15" fmla="*/ 0 h 58"/>
              <a:gd name="T16" fmla="*/ 49 w 68"/>
              <a:gd name="T17" fmla="*/ 3 h 58"/>
              <a:gd name="T18" fmla="*/ 49 w 68"/>
              <a:gd name="T19" fmla="*/ 9 h 58"/>
              <a:gd name="T20" fmla="*/ 62 w 68"/>
              <a:gd name="T21" fmla="*/ 9 h 58"/>
              <a:gd name="T22" fmla="*/ 68 w 68"/>
              <a:gd name="T23" fmla="*/ 15 h 58"/>
              <a:gd name="T24" fmla="*/ 68 w 68"/>
              <a:gd name="T25" fmla="*/ 30 h 58"/>
              <a:gd name="T26" fmla="*/ 68 w 68"/>
              <a:gd name="T27" fmla="*/ 52 h 58"/>
              <a:gd name="T28" fmla="*/ 62 w 68"/>
              <a:gd name="T29" fmla="*/ 58 h 58"/>
              <a:gd name="T30" fmla="*/ 7 w 68"/>
              <a:gd name="T31" fmla="*/ 58 h 58"/>
              <a:gd name="T32" fmla="*/ 0 w 68"/>
              <a:gd name="T33" fmla="*/ 52 h 58"/>
              <a:gd name="T34" fmla="*/ 0 w 68"/>
              <a:gd name="T35" fmla="*/ 34 h 58"/>
              <a:gd name="T36" fmla="*/ 26 w 68"/>
              <a:gd name="T37" fmla="*/ 34 h 58"/>
              <a:gd name="T38" fmla="*/ 26 w 68"/>
              <a:gd name="T39" fmla="*/ 40 h 58"/>
              <a:gd name="T40" fmla="*/ 28 w 68"/>
              <a:gd name="T41" fmla="*/ 42 h 58"/>
              <a:gd name="T42" fmla="*/ 41 w 68"/>
              <a:gd name="T43" fmla="*/ 42 h 58"/>
              <a:gd name="T44" fmla="*/ 43 w 68"/>
              <a:gd name="T45" fmla="*/ 40 h 58"/>
              <a:gd name="T46" fmla="*/ 43 w 68"/>
              <a:gd name="T47" fmla="*/ 34 h 58"/>
              <a:gd name="T48" fmla="*/ 68 w 68"/>
              <a:gd name="T49" fmla="*/ 34 h 58"/>
              <a:gd name="T50" fmla="*/ 68 w 68"/>
              <a:gd name="T51" fmla="*/ 52 h 58"/>
              <a:gd name="T52" fmla="*/ 44 w 68"/>
              <a:gd name="T53" fmla="*/ 9 h 58"/>
              <a:gd name="T54" fmla="*/ 44 w 68"/>
              <a:gd name="T55" fmla="*/ 5 h 58"/>
              <a:gd name="T56" fmla="*/ 25 w 68"/>
              <a:gd name="T57" fmla="*/ 5 h 58"/>
              <a:gd name="T58" fmla="*/ 25 w 68"/>
              <a:gd name="T59" fmla="*/ 9 h 58"/>
              <a:gd name="T60" fmla="*/ 44 w 68"/>
              <a:gd name="T61" fmla="*/ 9 h 58"/>
              <a:gd name="T62" fmla="*/ 39 w 68"/>
              <a:gd name="T63" fmla="*/ 39 h 58"/>
              <a:gd name="T64" fmla="*/ 30 w 68"/>
              <a:gd name="T65" fmla="*/ 39 h 58"/>
              <a:gd name="T66" fmla="*/ 30 w 68"/>
              <a:gd name="T67" fmla="*/ 34 h 58"/>
              <a:gd name="T68" fmla="*/ 39 w 68"/>
              <a:gd name="T69" fmla="*/ 34 h 58"/>
              <a:gd name="T70" fmla="*/ 39 w 68"/>
              <a:gd name="T71" fmla="*/ 39 h 58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68" h="58">
                <a:moveTo>
                  <a:pt x="68" y="30"/>
                </a:moveTo>
                <a:cubicBezTo>
                  <a:pt x="0" y="30"/>
                  <a:pt x="0" y="30"/>
                  <a:pt x="0" y="3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3" y="9"/>
                  <a:pt x="7" y="9"/>
                </a:cubicBezTo>
                <a:cubicBezTo>
                  <a:pt x="20" y="9"/>
                  <a:pt x="20" y="9"/>
                  <a:pt x="20" y="9"/>
                </a:cubicBezTo>
                <a:cubicBezTo>
                  <a:pt x="20" y="3"/>
                  <a:pt x="20" y="3"/>
                  <a:pt x="20" y="3"/>
                </a:cubicBezTo>
                <a:cubicBezTo>
                  <a:pt x="20" y="1"/>
                  <a:pt x="22" y="0"/>
                  <a:pt x="24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7" y="0"/>
                  <a:pt x="49" y="1"/>
                  <a:pt x="49" y="3"/>
                </a:cubicBezTo>
                <a:cubicBezTo>
                  <a:pt x="49" y="9"/>
                  <a:pt x="49" y="9"/>
                  <a:pt x="49" y="9"/>
                </a:cubicBezTo>
                <a:cubicBezTo>
                  <a:pt x="62" y="9"/>
                  <a:pt x="62" y="9"/>
                  <a:pt x="62" y="9"/>
                </a:cubicBezTo>
                <a:cubicBezTo>
                  <a:pt x="66" y="9"/>
                  <a:pt x="68" y="12"/>
                  <a:pt x="68" y="15"/>
                </a:cubicBezTo>
                <a:lnTo>
                  <a:pt x="68" y="30"/>
                </a:lnTo>
                <a:close/>
                <a:moveTo>
                  <a:pt x="68" y="52"/>
                </a:moveTo>
                <a:cubicBezTo>
                  <a:pt x="68" y="55"/>
                  <a:pt x="66" y="58"/>
                  <a:pt x="62" y="58"/>
                </a:cubicBezTo>
                <a:cubicBezTo>
                  <a:pt x="7" y="58"/>
                  <a:pt x="7" y="58"/>
                  <a:pt x="7" y="58"/>
                </a:cubicBezTo>
                <a:cubicBezTo>
                  <a:pt x="3" y="58"/>
                  <a:pt x="0" y="55"/>
                  <a:pt x="0" y="52"/>
                </a:cubicBezTo>
                <a:cubicBezTo>
                  <a:pt x="0" y="34"/>
                  <a:pt x="0" y="34"/>
                  <a:pt x="0" y="34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41"/>
                  <a:pt x="27" y="42"/>
                  <a:pt x="28" y="42"/>
                </a:cubicBezTo>
                <a:cubicBezTo>
                  <a:pt x="41" y="42"/>
                  <a:pt x="41" y="42"/>
                  <a:pt x="41" y="42"/>
                </a:cubicBezTo>
                <a:cubicBezTo>
                  <a:pt x="42" y="42"/>
                  <a:pt x="43" y="41"/>
                  <a:pt x="43" y="40"/>
                </a:cubicBezTo>
                <a:cubicBezTo>
                  <a:pt x="43" y="34"/>
                  <a:pt x="43" y="34"/>
                  <a:pt x="43" y="34"/>
                </a:cubicBezTo>
                <a:cubicBezTo>
                  <a:pt x="68" y="34"/>
                  <a:pt x="68" y="34"/>
                  <a:pt x="68" y="34"/>
                </a:cubicBezTo>
                <a:lnTo>
                  <a:pt x="68" y="52"/>
                </a:lnTo>
                <a:close/>
                <a:moveTo>
                  <a:pt x="44" y="9"/>
                </a:moveTo>
                <a:cubicBezTo>
                  <a:pt x="44" y="5"/>
                  <a:pt x="44" y="5"/>
                  <a:pt x="4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5" y="9"/>
                  <a:pt x="25" y="9"/>
                  <a:pt x="25" y="9"/>
                </a:cubicBezTo>
                <a:lnTo>
                  <a:pt x="44" y="9"/>
                </a:lnTo>
                <a:close/>
                <a:moveTo>
                  <a:pt x="39" y="39"/>
                </a:moveTo>
                <a:cubicBezTo>
                  <a:pt x="30" y="39"/>
                  <a:pt x="30" y="39"/>
                  <a:pt x="30" y="39"/>
                </a:cubicBezTo>
                <a:cubicBezTo>
                  <a:pt x="30" y="34"/>
                  <a:pt x="30" y="34"/>
                  <a:pt x="30" y="34"/>
                </a:cubicBezTo>
                <a:cubicBezTo>
                  <a:pt x="39" y="34"/>
                  <a:pt x="39" y="34"/>
                  <a:pt x="39" y="34"/>
                </a:cubicBezTo>
                <a:lnTo>
                  <a:pt x="39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endParaRPr lang="en-US" sz="9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6AF29F0-E620-4863-BDBA-6AB4E0D38238}"/>
              </a:ext>
            </a:extLst>
          </p:cNvPr>
          <p:cNvSpPr/>
          <p:nvPr/>
        </p:nvSpPr>
        <p:spPr>
          <a:xfrm>
            <a:off x="9389288" y="388391"/>
            <a:ext cx="2042547" cy="617783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0197C44D-FF39-4ECB-8461-6356308FD142}"/>
              </a:ext>
            </a:extLst>
          </p:cNvPr>
          <p:cNvCxnSpPr/>
          <p:nvPr/>
        </p:nvCxnSpPr>
        <p:spPr>
          <a:xfrm>
            <a:off x="760165" y="547178"/>
            <a:ext cx="0" cy="5288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926F0362-D11A-40A4-B08A-CA33631DACC9}"/>
              </a:ext>
            </a:extLst>
          </p:cNvPr>
          <p:cNvSpPr txBox="1"/>
          <p:nvPr/>
        </p:nvSpPr>
        <p:spPr>
          <a:xfrm>
            <a:off x="936435" y="478640"/>
            <a:ext cx="2359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论文答辩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237DDD0-46C5-46CA-AC7C-87E61705FD2C}"/>
              </a:ext>
            </a:extLst>
          </p:cNvPr>
          <p:cNvSpPr txBox="1"/>
          <p:nvPr/>
        </p:nvSpPr>
        <p:spPr>
          <a:xfrm>
            <a:off x="958469" y="488416"/>
            <a:ext cx="233762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研究方法</a:t>
            </a:r>
            <a:endParaRPr lang="en-US" altLang="zh-CN" sz="3600" dirty="0"/>
          </a:p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 Methods    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C00341CD-B504-4F10-9B7D-29A92FEF8D74}"/>
              </a:ext>
            </a:extLst>
          </p:cNvPr>
          <p:cNvSpPr/>
          <p:nvPr/>
        </p:nvSpPr>
        <p:spPr>
          <a:xfrm>
            <a:off x="613799" y="547178"/>
            <a:ext cx="168400" cy="735579"/>
          </a:xfrm>
          <a:prstGeom prst="rect">
            <a:avLst/>
          </a:prstGeom>
          <a:solidFill>
            <a:srgbClr val="60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12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  <p:bldP spid="86" grpId="0" animBg="1"/>
      <p:bldP spid="101" grpId="0" animBg="1"/>
      <p:bldP spid="10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76D5890E-C519-46F9-9E58-90F6E6B680A6}"/>
              </a:ext>
            </a:extLst>
          </p:cNvPr>
          <p:cNvSpPr/>
          <p:nvPr/>
        </p:nvSpPr>
        <p:spPr>
          <a:xfrm>
            <a:off x="-1294875" y="3598476"/>
            <a:ext cx="14157459" cy="4863773"/>
          </a:xfrm>
          <a:custGeom>
            <a:avLst/>
            <a:gdLst>
              <a:gd name="connsiteX0" fmla="*/ 147484 w 15780775"/>
              <a:gd name="connsiteY0" fmla="*/ 5633884 h 7462684"/>
              <a:gd name="connsiteX1" fmla="*/ 206478 w 15780775"/>
              <a:gd name="connsiteY1" fmla="*/ 5604387 h 7462684"/>
              <a:gd name="connsiteX2" fmla="*/ 4778478 w 15780775"/>
              <a:gd name="connsiteY2" fmla="*/ 3952568 h 7462684"/>
              <a:gd name="connsiteX3" fmla="*/ 7787149 w 15780775"/>
              <a:gd name="connsiteY3" fmla="*/ 3687097 h 7462684"/>
              <a:gd name="connsiteX4" fmla="*/ 9881420 w 15780775"/>
              <a:gd name="connsiteY4" fmla="*/ 2507226 h 7462684"/>
              <a:gd name="connsiteX5" fmla="*/ 13126065 w 15780775"/>
              <a:gd name="connsiteY5" fmla="*/ 1917290 h 7462684"/>
              <a:gd name="connsiteX6" fmla="*/ 15780775 w 15780775"/>
              <a:gd name="connsiteY6" fmla="*/ 0 h 7462684"/>
              <a:gd name="connsiteX7" fmla="*/ 15780775 w 15780775"/>
              <a:gd name="connsiteY7" fmla="*/ 7462684 h 7462684"/>
              <a:gd name="connsiteX8" fmla="*/ 0 w 15780775"/>
              <a:gd name="connsiteY8" fmla="*/ 7462684 h 7462684"/>
              <a:gd name="connsiteX9" fmla="*/ 147484 w 15780775"/>
              <a:gd name="connsiteY9" fmla="*/ 5633884 h 7462684"/>
              <a:gd name="connsiteX0" fmla="*/ 147484 w 15780775"/>
              <a:gd name="connsiteY0" fmla="*/ 5633884 h 7462684"/>
              <a:gd name="connsiteX1" fmla="*/ 206478 w 15780775"/>
              <a:gd name="connsiteY1" fmla="*/ 5604387 h 7462684"/>
              <a:gd name="connsiteX2" fmla="*/ 4778478 w 15780775"/>
              <a:gd name="connsiteY2" fmla="*/ 3952568 h 7462684"/>
              <a:gd name="connsiteX3" fmla="*/ 7787149 w 15780775"/>
              <a:gd name="connsiteY3" fmla="*/ 3687097 h 7462684"/>
              <a:gd name="connsiteX4" fmla="*/ 9881420 w 15780775"/>
              <a:gd name="connsiteY4" fmla="*/ 2507226 h 7462684"/>
              <a:gd name="connsiteX5" fmla="*/ 13126065 w 15780775"/>
              <a:gd name="connsiteY5" fmla="*/ 1917290 h 7462684"/>
              <a:gd name="connsiteX6" fmla="*/ 15780775 w 15780775"/>
              <a:gd name="connsiteY6" fmla="*/ 0 h 7462684"/>
              <a:gd name="connsiteX7" fmla="*/ 15780775 w 15780775"/>
              <a:gd name="connsiteY7" fmla="*/ 7462684 h 7462684"/>
              <a:gd name="connsiteX8" fmla="*/ 0 w 15780775"/>
              <a:gd name="connsiteY8" fmla="*/ 7462684 h 7462684"/>
              <a:gd name="connsiteX9" fmla="*/ 147484 w 15780775"/>
              <a:gd name="connsiteY9" fmla="*/ 5633884 h 7462684"/>
              <a:gd name="connsiteX0" fmla="*/ 147484 w 15780775"/>
              <a:gd name="connsiteY0" fmla="*/ 5633884 h 7462684"/>
              <a:gd name="connsiteX1" fmla="*/ 206478 w 15780775"/>
              <a:gd name="connsiteY1" fmla="*/ 5604387 h 7462684"/>
              <a:gd name="connsiteX2" fmla="*/ 4778478 w 15780775"/>
              <a:gd name="connsiteY2" fmla="*/ 3952568 h 7462684"/>
              <a:gd name="connsiteX3" fmla="*/ 7787149 w 15780775"/>
              <a:gd name="connsiteY3" fmla="*/ 3687097 h 7462684"/>
              <a:gd name="connsiteX4" fmla="*/ 9881420 w 15780775"/>
              <a:gd name="connsiteY4" fmla="*/ 2507226 h 7462684"/>
              <a:gd name="connsiteX5" fmla="*/ 13126065 w 15780775"/>
              <a:gd name="connsiteY5" fmla="*/ 1917290 h 7462684"/>
              <a:gd name="connsiteX6" fmla="*/ 15780775 w 15780775"/>
              <a:gd name="connsiteY6" fmla="*/ 0 h 7462684"/>
              <a:gd name="connsiteX7" fmla="*/ 15780775 w 15780775"/>
              <a:gd name="connsiteY7" fmla="*/ 7462684 h 7462684"/>
              <a:gd name="connsiteX8" fmla="*/ 0 w 15780775"/>
              <a:gd name="connsiteY8" fmla="*/ 7462684 h 7462684"/>
              <a:gd name="connsiteX9" fmla="*/ 147484 w 15780775"/>
              <a:gd name="connsiteY9" fmla="*/ 5633884 h 7462684"/>
              <a:gd name="connsiteX0" fmla="*/ 147484 w 15780775"/>
              <a:gd name="connsiteY0" fmla="*/ 5633884 h 7462684"/>
              <a:gd name="connsiteX1" fmla="*/ 206478 w 15780775"/>
              <a:gd name="connsiteY1" fmla="*/ 5604387 h 7462684"/>
              <a:gd name="connsiteX2" fmla="*/ 4778478 w 15780775"/>
              <a:gd name="connsiteY2" fmla="*/ 3952568 h 7462684"/>
              <a:gd name="connsiteX3" fmla="*/ 7787149 w 15780775"/>
              <a:gd name="connsiteY3" fmla="*/ 3687097 h 7462684"/>
              <a:gd name="connsiteX4" fmla="*/ 9881420 w 15780775"/>
              <a:gd name="connsiteY4" fmla="*/ 2507226 h 7462684"/>
              <a:gd name="connsiteX5" fmla="*/ 13126065 w 15780775"/>
              <a:gd name="connsiteY5" fmla="*/ 1917290 h 7462684"/>
              <a:gd name="connsiteX6" fmla="*/ 15780775 w 15780775"/>
              <a:gd name="connsiteY6" fmla="*/ 0 h 7462684"/>
              <a:gd name="connsiteX7" fmla="*/ 15780775 w 15780775"/>
              <a:gd name="connsiteY7" fmla="*/ 7462684 h 7462684"/>
              <a:gd name="connsiteX8" fmla="*/ 0 w 15780775"/>
              <a:gd name="connsiteY8" fmla="*/ 7462684 h 7462684"/>
              <a:gd name="connsiteX9" fmla="*/ 147484 w 15780775"/>
              <a:gd name="connsiteY9" fmla="*/ 5633884 h 7462684"/>
              <a:gd name="connsiteX0" fmla="*/ 147484 w 15780775"/>
              <a:gd name="connsiteY0" fmla="*/ 5633884 h 7462684"/>
              <a:gd name="connsiteX1" fmla="*/ 206478 w 15780775"/>
              <a:gd name="connsiteY1" fmla="*/ 5604387 h 7462684"/>
              <a:gd name="connsiteX2" fmla="*/ 4778478 w 15780775"/>
              <a:gd name="connsiteY2" fmla="*/ 3952568 h 7462684"/>
              <a:gd name="connsiteX3" fmla="*/ 7787149 w 15780775"/>
              <a:gd name="connsiteY3" fmla="*/ 3687097 h 7462684"/>
              <a:gd name="connsiteX4" fmla="*/ 9881420 w 15780775"/>
              <a:gd name="connsiteY4" fmla="*/ 2507226 h 7462684"/>
              <a:gd name="connsiteX5" fmla="*/ 13126065 w 15780775"/>
              <a:gd name="connsiteY5" fmla="*/ 1917290 h 7462684"/>
              <a:gd name="connsiteX6" fmla="*/ 15780775 w 15780775"/>
              <a:gd name="connsiteY6" fmla="*/ 0 h 7462684"/>
              <a:gd name="connsiteX7" fmla="*/ 15780775 w 15780775"/>
              <a:gd name="connsiteY7" fmla="*/ 7462684 h 7462684"/>
              <a:gd name="connsiteX8" fmla="*/ 0 w 15780775"/>
              <a:gd name="connsiteY8" fmla="*/ 7462684 h 7462684"/>
              <a:gd name="connsiteX9" fmla="*/ 147484 w 15780775"/>
              <a:gd name="connsiteY9" fmla="*/ 5633884 h 7462684"/>
              <a:gd name="connsiteX0" fmla="*/ 147484 w 15780775"/>
              <a:gd name="connsiteY0" fmla="*/ 5633884 h 7462684"/>
              <a:gd name="connsiteX1" fmla="*/ 206478 w 15780775"/>
              <a:gd name="connsiteY1" fmla="*/ 5604387 h 7462684"/>
              <a:gd name="connsiteX2" fmla="*/ 4778478 w 15780775"/>
              <a:gd name="connsiteY2" fmla="*/ 3952568 h 7462684"/>
              <a:gd name="connsiteX3" fmla="*/ 7787149 w 15780775"/>
              <a:gd name="connsiteY3" fmla="*/ 3687097 h 7462684"/>
              <a:gd name="connsiteX4" fmla="*/ 9881420 w 15780775"/>
              <a:gd name="connsiteY4" fmla="*/ 2507226 h 7462684"/>
              <a:gd name="connsiteX5" fmla="*/ 13126065 w 15780775"/>
              <a:gd name="connsiteY5" fmla="*/ 1917290 h 7462684"/>
              <a:gd name="connsiteX6" fmla="*/ 15780775 w 15780775"/>
              <a:gd name="connsiteY6" fmla="*/ 0 h 7462684"/>
              <a:gd name="connsiteX7" fmla="*/ 15780775 w 15780775"/>
              <a:gd name="connsiteY7" fmla="*/ 7462684 h 7462684"/>
              <a:gd name="connsiteX8" fmla="*/ 0 w 15780775"/>
              <a:gd name="connsiteY8" fmla="*/ 7462684 h 7462684"/>
              <a:gd name="connsiteX9" fmla="*/ 147484 w 15780775"/>
              <a:gd name="connsiteY9" fmla="*/ 5633884 h 7462684"/>
              <a:gd name="connsiteX0" fmla="*/ 147484 w 15780775"/>
              <a:gd name="connsiteY0" fmla="*/ 5633884 h 7462684"/>
              <a:gd name="connsiteX1" fmla="*/ 206478 w 15780775"/>
              <a:gd name="connsiteY1" fmla="*/ 5604387 h 7462684"/>
              <a:gd name="connsiteX2" fmla="*/ 4778478 w 15780775"/>
              <a:gd name="connsiteY2" fmla="*/ 3952568 h 7462684"/>
              <a:gd name="connsiteX3" fmla="*/ 7787149 w 15780775"/>
              <a:gd name="connsiteY3" fmla="*/ 3687097 h 7462684"/>
              <a:gd name="connsiteX4" fmla="*/ 9881420 w 15780775"/>
              <a:gd name="connsiteY4" fmla="*/ 2507226 h 7462684"/>
              <a:gd name="connsiteX5" fmla="*/ 13126065 w 15780775"/>
              <a:gd name="connsiteY5" fmla="*/ 1917290 h 7462684"/>
              <a:gd name="connsiteX6" fmla="*/ 15780775 w 15780775"/>
              <a:gd name="connsiteY6" fmla="*/ 0 h 7462684"/>
              <a:gd name="connsiteX7" fmla="*/ 15780775 w 15780775"/>
              <a:gd name="connsiteY7" fmla="*/ 7462684 h 7462684"/>
              <a:gd name="connsiteX8" fmla="*/ 0 w 15780775"/>
              <a:gd name="connsiteY8" fmla="*/ 7462684 h 7462684"/>
              <a:gd name="connsiteX9" fmla="*/ 147484 w 15780775"/>
              <a:gd name="connsiteY9" fmla="*/ 5633884 h 7462684"/>
              <a:gd name="connsiteX0" fmla="*/ 147484 w 15780775"/>
              <a:gd name="connsiteY0" fmla="*/ 5633884 h 7462684"/>
              <a:gd name="connsiteX1" fmla="*/ 206478 w 15780775"/>
              <a:gd name="connsiteY1" fmla="*/ 5604387 h 7462684"/>
              <a:gd name="connsiteX2" fmla="*/ 4778478 w 15780775"/>
              <a:gd name="connsiteY2" fmla="*/ 3952568 h 7462684"/>
              <a:gd name="connsiteX3" fmla="*/ 7787149 w 15780775"/>
              <a:gd name="connsiteY3" fmla="*/ 3687097 h 7462684"/>
              <a:gd name="connsiteX4" fmla="*/ 9881420 w 15780775"/>
              <a:gd name="connsiteY4" fmla="*/ 2507226 h 7462684"/>
              <a:gd name="connsiteX5" fmla="*/ 13126065 w 15780775"/>
              <a:gd name="connsiteY5" fmla="*/ 1917290 h 7462684"/>
              <a:gd name="connsiteX6" fmla="*/ 15780775 w 15780775"/>
              <a:gd name="connsiteY6" fmla="*/ 0 h 7462684"/>
              <a:gd name="connsiteX7" fmla="*/ 15780775 w 15780775"/>
              <a:gd name="connsiteY7" fmla="*/ 7462684 h 7462684"/>
              <a:gd name="connsiteX8" fmla="*/ 0 w 15780775"/>
              <a:gd name="connsiteY8" fmla="*/ 7462684 h 7462684"/>
              <a:gd name="connsiteX9" fmla="*/ 147484 w 15780775"/>
              <a:gd name="connsiteY9" fmla="*/ 5633884 h 746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80775" h="7462684">
                <a:moveTo>
                  <a:pt x="147484" y="5633884"/>
                </a:moveTo>
                <a:lnTo>
                  <a:pt x="206478" y="5604387"/>
                </a:lnTo>
                <a:cubicBezTo>
                  <a:pt x="978310" y="5324168"/>
                  <a:pt x="3515033" y="4272116"/>
                  <a:pt x="4778478" y="3952568"/>
                </a:cubicBezTo>
                <a:cubicBezTo>
                  <a:pt x="6041923" y="3633020"/>
                  <a:pt x="6936659" y="3927987"/>
                  <a:pt x="7787149" y="3687097"/>
                </a:cubicBezTo>
                <a:cubicBezTo>
                  <a:pt x="8637639" y="3446207"/>
                  <a:pt x="8704622" y="2913421"/>
                  <a:pt x="9881420" y="2507226"/>
                </a:cubicBezTo>
                <a:cubicBezTo>
                  <a:pt x="11058218" y="2101031"/>
                  <a:pt x="11946195" y="2320412"/>
                  <a:pt x="13126065" y="1917290"/>
                </a:cubicBezTo>
                <a:cubicBezTo>
                  <a:pt x="14305935" y="1514168"/>
                  <a:pt x="14895872" y="639097"/>
                  <a:pt x="15780775" y="0"/>
                </a:cubicBezTo>
                <a:lnTo>
                  <a:pt x="15780775" y="7462684"/>
                </a:lnTo>
                <a:lnTo>
                  <a:pt x="0" y="7462684"/>
                </a:lnTo>
                <a:lnTo>
                  <a:pt x="147484" y="563388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50000"/>
                </a:schemeClr>
              </a:gs>
              <a:gs pos="58000">
                <a:schemeClr val="bg1">
                  <a:lumMod val="65000"/>
                  <a:alpha val="80000"/>
                </a:schemeClr>
              </a:gs>
              <a:gs pos="83000">
                <a:schemeClr val="bg1">
                  <a:lumMod val="50000"/>
                  <a:alpha val="51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0AB76444-49C7-4EF5-A966-EEEAA39BD860}"/>
              </a:ext>
            </a:extLst>
          </p:cNvPr>
          <p:cNvGrpSpPr/>
          <p:nvPr/>
        </p:nvGrpSpPr>
        <p:grpSpPr>
          <a:xfrm>
            <a:off x="495300" y="2821701"/>
            <a:ext cx="1752600" cy="3834170"/>
            <a:chOff x="495300" y="2821701"/>
            <a:chExt cx="1752600" cy="3834170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DE41097B-C40D-4142-8749-F0231EEDC28E}"/>
                </a:ext>
              </a:extLst>
            </p:cNvPr>
            <p:cNvSpPr/>
            <p:nvPr/>
          </p:nvSpPr>
          <p:spPr>
            <a:xfrm>
              <a:off x="1244600" y="6389171"/>
              <a:ext cx="266700" cy="266700"/>
            </a:xfrm>
            <a:prstGeom prst="ellipse">
              <a:avLst/>
            </a:prstGeom>
            <a:solidFill>
              <a:srgbClr val="6008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B8BA7C61-9CD3-45FA-A944-D7B7D6D248AE}"/>
                </a:ext>
              </a:extLst>
            </p:cNvPr>
            <p:cNvCxnSpPr>
              <a:cxnSpLocks/>
              <a:stCxn id="39" idx="2"/>
              <a:endCxn id="7" idx="0"/>
            </p:cNvCxnSpPr>
            <p:nvPr/>
          </p:nvCxnSpPr>
          <p:spPr>
            <a:xfrm>
              <a:off x="1371600" y="5461000"/>
              <a:ext cx="6350" cy="928171"/>
            </a:xfrm>
            <a:prstGeom prst="line">
              <a:avLst/>
            </a:prstGeom>
            <a:ln w="19050">
              <a:solidFill>
                <a:srgbClr val="600808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6A3F51BC-30FD-438D-A28C-39A8EF3F5613}"/>
                </a:ext>
              </a:extLst>
            </p:cNvPr>
            <p:cNvSpPr/>
            <p:nvPr/>
          </p:nvSpPr>
          <p:spPr>
            <a:xfrm>
              <a:off x="495300" y="3429000"/>
              <a:ext cx="1752600" cy="2032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solidFill>
                    <a:schemeClr val="tx1"/>
                  </a:solidFill>
                </a:rPr>
                <a:t>        步骤</a:t>
              </a:r>
              <a:r>
                <a:rPr lang="en-US" altLang="zh-CN" dirty="0">
                  <a:solidFill>
                    <a:schemeClr val="tx1"/>
                  </a:solidFill>
                </a:rPr>
                <a:t>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8FCC989C-21EA-4510-B15F-CC9E5F554E96}"/>
                </a:ext>
              </a:extLst>
            </p:cNvPr>
            <p:cNvSpPr/>
            <p:nvPr/>
          </p:nvSpPr>
          <p:spPr>
            <a:xfrm>
              <a:off x="495300" y="2821701"/>
              <a:ext cx="1752600" cy="437824"/>
            </a:xfrm>
            <a:prstGeom prst="rect">
              <a:avLst/>
            </a:prstGeom>
            <a:solidFill>
              <a:srgbClr val="60080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第一步</a:t>
              </a: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A87B105A-C377-43EC-AF36-CB0F43432826}"/>
              </a:ext>
            </a:extLst>
          </p:cNvPr>
          <p:cNvGrpSpPr/>
          <p:nvPr/>
        </p:nvGrpSpPr>
        <p:grpSpPr>
          <a:xfrm>
            <a:off x="2641600" y="2351801"/>
            <a:ext cx="1752600" cy="3834170"/>
            <a:chOff x="495300" y="2821701"/>
            <a:chExt cx="1752600" cy="3834170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0BED79DB-F7BD-46DD-9854-40C801CB27E9}"/>
                </a:ext>
              </a:extLst>
            </p:cNvPr>
            <p:cNvSpPr/>
            <p:nvPr/>
          </p:nvSpPr>
          <p:spPr>
            <a:xfrm>
              <a:off x="1244600" y="6389171"/>
              <a:ext cx="266700" cy="266700"/>
            </a:xfrm>
            <a:prstGeom prst="ellipse">
              <a:avLst/>
            </a:prstGeom>
            <a:solidFill>
              <a:srgbClr val="6008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9B4FC71B-9970-4EC2-B646-D0AE39BF7567}"/>
                </a:ext>
              </a:extLst>
            </p:cNvPr>
            <p:cNvCxnSpPr>
              <a:cxnSpLocks/>
              <a:stCxn id="47" idx="2"/>
              <a:endCxn id="45" idx="0"/>
            </p:cNvCxnSpPr>
            <p:nvPr/>
          </p:nvCxnSpPr>
          <p:spPr>
            <a:xfrm>
              <a:off x="1371600" y="5461000"/>
              <a:ext cx="6350" cy="928171"/>
            </a:xfrm>
            <a:prstGeom prst="line">
              <a:avLst/>
            </a:prstGeom>
            <a:ln w="19050">
              <a:solidFill>
                <a:srgbClr val="600808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C1FA2410-9E56-461D-BD5C-C2F8BA9FDF51}"/>
                </a:ext>
              </a:extLst>
            </p:cNvPr>
            <p:cNvSpPr/>
            <p:nvPr/>
          </p:nvSpPr>
          <p:spPr>
            <a:xfrm>
              <a:off x="495300" y="3429000"/>
              <a:ext cx="1752600" cy="2032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BA83A497-B819-4828-8C9B-39F70BAEE73A}"/>
                </a:ext>
              </a:extLst>
            </p:cNvPr>
            <p:cNvSpPr/>
            <p:nvPr/>
          </p:nvSpPr>
          <p:spPr>
            <a:xfrm>
              <a:off x="495300" y="2821701"/>
              <a:ext cx="1752600" cy="437824"/>
            </a:xfrm>
            <a:prstGeom prst="rect">
              <a:avLst/>
            </a:prstGeom>
            <a:solidFill>
              <a:srgbClr val="60080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第二步</a:t>
              </a: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2C0F524F-54D6-4EFD-A632-5277F5D37127}"/>
              </a:ext>
            </a:extLst>
          </p:cNvPr>
          <p:cNvGrpSpPr/>
          <p:nvPr/>
        </p:nvGrpSpPr>
        <p:grpSpPr>
          <a:xfrm>
            <a:off x="4794250" y="2249164"/>
            <a:ext cx="1752600" cy="3834170"/>
            <a:chOff x="495300" y="2821701"/>
            <a:chExt cx="1752600" cy="3834170"/>
          </a:xfrm>
        </p:grpSpPr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C1A9B9A8-9F18-4240-BCDB-7AA557695039}"/>
                </a:ext>
              </a:extLst>
            </p:cNvPr>
            <p:cNvSpPr/>
            <p:nvPr/>
          </p:nvSpPr>
          <p:spPr>
            <a:xfrm>
              <a:off x="1244600" y="6389171"/>
              <a:ext cx="266700" cy="266700"/>
            </a:xfrm>
            <a:prstGeom prst="ellipse">
              <a:avLst/>
            </a:prstGeom>
            <a:solidFill>
              <a:srgbClr val="6008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EC0E58B3-DCEB-4997-BAEE-14465CB82761}"/>
                </a:ext>
              </a:extLst>
            </p:cNvPr>
            <p:cNvCxnSpPr>
              <a:cxnSpLocks/>
              <a:stCxn id="52" idx="2"/>
              <a:endCxn id="50" idx="0"/>
            </p:cNvCxnSpPr>
            <p:nvPr/>
          </p:nvCxnSpPr>
          <p:spPr>
            <a:xfrm>
              <a:off x="1371600" y="5461000"/>
              <a:ext cx="6350" cy="928171"/>
            </a:xfrm>
            <a:prstGeom prst="line">
              <a:avLst/>
            </a:prstGeom>
            <a:ln w="19050">
              <a:solidFill>
                <a:srgbClr val="600808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C3645411-1611-4445-ADA2-B8B07268574A}"/>
                </a:ext>
              </a:extLst>
            </p:cNvPr>
            <p:cNvSpPr/>
            <p:nvPr/>
          </p:nvSpPr>
          <p:spPr>
            <a:xfrm>
              <a:off x="495300" y="3429000"/>
              <a:ext cx="1752600" cy="2032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13AC515A-A20F-420C-9659-E4C6832FFC6D}"/>
                </a:ext>
              </a:extLst>
            </p:cNvPr>
            <p:cNvSpPr/>
            <p:nvPr/>
          </p:nvSpPr>
          <p:spPr>
            <a:xfrm>
              <a:off x="495300" y="2821701"/>
              <a:ext cx="1752600" cy="437824"/>
            </a:xfrm>
            <a:prstGeom prst="rect">
              <a:avLst/>
            </a:prstGeom>
            <a:solidFill>
              <a:srgbClr val="60080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第三步</a:t>
              </a: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0EA87220-429E-4EC2-8895-2FB040D54C78}"/>
              </a:ext>
            </a:extLst>
          </p:cNvPr>
          <p:cNvGrpSpPr/>
          <p:nvPr/>
        </p:nvGrpSpPr>
        <p:grpSpPr>
          <a:xfrm>
            <a:off x="7110742" y="1975391"/>
            <a:ext cx="1752600" cy="3296575"/>
            <a:chOff x="495300" y="2906438"/>
            <a:chExt cx="1752600" cy="3296575"/>
          </a:xfrm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29AE4B5B-CF77-42F8-A59F-00B6D70183AC}"/>
                </a:ext>
              </a:extLst>
            </p:cNvPr>
            <p:cNvSpPr/>
            <p:nvPr/>
          </p:nvSpPr>
          <p:spPr>
            <a:xfrm>
              <a:off x="1244600" y="5936313"/>
              <a:ext cx="266700" cy="266700"/>
            </a:xfrm>
            <a:prstGeom prst="ellipse">
              <a:avLst/>
            </a:prstGeom>
            <a:solidFill>
              <a:srgbClr val="6008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0FD7CA98-D67E-4A7A-A444-753CA06C80CB}"/>
                </a:ext>
              </a:extLst>
            </p:cNvPr>
            <p:cNvCxnSpPr>
              <a:cxnSpLocks/>
              <a:stCxn id="57" idx="2"/>
            </p:cNvCxnSpPr>
            <p:nvPr/>
          </p:nvCxnSpPr>
          <p:spPr>
            <a:xfrm>
              <a:off x="1371600" y="5461000"/>
              <a:ext cx="6350" cy="479047"/>
            </a:xfrm>
            <a:prstGeom prst="line">
              <a:avLst/>
            </a:prstGeom>
            <a:ln w="19050">
              <a:solidFill>
                <a:srgbClr val="600808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DCAE3048-8E00-4073-90CC-DD506BAB6D3E}"/>
                </a:ext>
              </a:extLst>
            </p:cNvPr>
            <p:cNvSpPr/>
            <p:nvPr/>
          </p:nvSpPr>
          <p:spPr>
            <a:xfrm>
              <a:off x="495300" y="3429000"/>
              <a:ext cx="1752600" cy="2032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D5E95445-C39E-4C14-8102-DFB2A0A9BC24}"/>
                </a:ext>
              </a:extLst>
            </p:cNvPr>
            <p:cNvSpPr/>
            <p:nvPr/>
          </p:nvSpPr>
          <p:spPr>
            <a:xfrm>
              <a:off x="495300" y="2906438"/>
              <a:ext cx="1752600" cy="437824"/>
            </a:xfrm>
            <a:prstGeom prst="rect">
              <a:avLst/>
            </a:prstGeom>
            <a:solidFill>
              <a:srgbClr val="60080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第四步</a:t>
              </a: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C0FBB5EF-EFCC-4686-8320-8B0BA75CA239}"/>
              </a:ext>
            </a:extLst>
          </p:cNvPr>
          <p:cNvGrpSpPr/>
          <p:nvPr/>
        </p:nvGrpSpPr>
        <p:grpSpPr>
          <a:xfrm>
            <a:off x="9545338" y="1584115"/>
            <a:ext cx="1752600" cy="3395478"/>
            <a:chOff x="495300" y="2821701"/>
            <a:chExt cx="1752600" cy="3395478"/>
          </a:xfrm>
        </p:grpSpPr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60CB80E7-F0E2-438E-AB8E-2094714EF39F}"/>
                </a:ext>
              </a:extLst>
            </p:cNvPr>
            <p:cNvSpPr/>
            <p:nvPr/>
          </p:nvSpPr>
          <p:spPr>
            <a:xfrm>
              <a:off x="1244600" y="5950479"/>
              <a:ext cx="266700" cy="266700"/>
            </a:xfrm>
            <a:prstGeom prst="ellipse">
              <a:avLst/>
            </a:prstGeom>
            <a:solidFill>
              <a:srgbClr val="6008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8D6F6269-18FF-4FB7-A978-7218269FAD46}"/>
                </a:ext>
              </a:extLst>
            </p:cNvPr>
            <p:cNvCxnSpPr>
              <a:cxnSpLocks/>
              <a:stCxn id="63" idx="2"/>
            </p:cNvCxnSpPr>
            <p:nvPr/>
          </p:nvCxnSpPr>
          <p:spPr>
            <a:xfrm>
              <a:off x="1371600" y="5461000"/>
              <a:ext cx="6350" cy="437486"/>
            </a:xfrm>
            <a:prstGeom prst="line">
              <a:avLst/>
            </a:prstGeom>
            <a:ln w="19050">
              <a:solidFill>
                <a:srgbClr val="600808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B7F5ACB0-39D5-4894-96FB-C3F6E0AC8BA5}"/>
                </a:ext>
              </a:extLst>
            </p:cNvPr>
            <p:cNvSpPr/>
            <p:nvPr/>
          </p:nvSpPr>
          <p:spPr>
            <a:xfrm>
              <a:off x="495300" y="3429000"/>
              <a:ext cx="1752600" cy="2032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05B41E6B-B37A-4921-9533-088A881B5949}"/>
                </a:ext>
              </a:extLst>
            </p:cNvPr>
            <p:cNvSpPr/>
            <p:nvPr/>
          </p:nvSpPr>
          <p:spPr>
            <a:xfrm>
              <a:off x="495300" y="2821701"/>
              <a:ext cx="1752600" cy="437824"/>
            </a:xfrm>
            <a:prstGeom prst="rect">
              <a:avLst/>
            </a:prstGeom>
            <a:solidFill>
              <a:srgbClr val="60080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第五步</a:t>
              </a:r>
            </a:p>
          </p:txBody>
        </p:sp>
      </p:grpSp>
      <p:sp>
        <p:nvSpPr>
          <p:cNvPr id="66" name="矩形 65">
            <a:extLst>
              <a:ext uri="{FF2B5EF4-FFF2-40B4-BE49-F238E27FC236}">
                <a16:creationId xmlns:a16="http://schemas.microsoft.com/office/drawing/2014/main" id="{0D1390D5-0858-4478-B16D-23B6F2A0F56B}"/>
              </a:ext>
            </a:extLst>
          </p:cNvPr>
          <p:cNvSpPr/>
          <p:nvPr/>
        </p:nvSpPr>
        <p:spPr>
          <a:xfrm>
            <a:off x="3133820" y="3790220"/>
            <a:ext cx="768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步骤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060B86D8-6E56-46C6-8A11-1E2AFE3ED27A}"/>
              </a:ext>
            </a:extLst>
          </p:cNvPr>
          <p:cNvSpPr/>
          <p:nvPr/>
        </p:nvSpPr>
        <p:spPr>
          <a:xfrm>
            <a:off x="5320153" y="3585274"/>
            <a:ext cx="768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步骤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C2DB6DB9-03C2-4669-BD7D-7A7C74C89327}"/>
              </a:ext>
            </a:extLst>
          </p:cNvPr>
          <p:cNvSpPr/>
          <p:nvPr/>
        </p:nvSpPr>
        <p:spPr>
          <a:xfrm>
            <a:off x="7662015" y="3244334"/>
            <a:ext cx="768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步骤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DE9B87EC-9275-45E2-A858-D2FDEBDC6D4B}"/>
              </a:ext>
            </a:extLst>
          </p:cNvPr>
          <p:cNvSpPr/>
          <p:nvPr/>
        </p:nvSpPr>
        <p:spPr>
          <a:xfrm>
            <a:off x="10043908" y="2959740"/>
            <a:ext cx="768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步骤</a:t>
            </a:r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DA43A389-4743-4307-8840-89EAB4AFED1B}"/>
              </a:ext>
            </a:extLst>
          </p:cNvPr>
          <p:cNvSpPr/>
          <p:nvPr/>
        </p:nvSpPr>
        <p:spPr>
          <a:xfrm>
            <a:off x="9389288" y="388391"/>
            <a:ext cx="2042547" cy="617783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B1210FB9-002A-4868-A2F2-28FD17A80D59}"/>
              </a:ext>
            </a:extLst>
          </p:cNvPr>
          <p:cNvCxnSpPr/>
          <p:nvPr/>
        </p:nvCxnSpPr>
        <p:spPr>
          <a:xfrm>
            <a:off x="760165" y="547178"/>
            <a:ext cx="0" cy="5288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10E3D5C0-E00A-42F3-987D-58D13C4220BD}"/>
              </a:ext>
            </a:extLst>
          </p:cNvPr>
          <p:cNvSpPr txBox="1"/>
          <p:nvPr/>
        </p:nvSpPr>
        <p:spPr>
          <a:xfrm>
            <a:off x="936435" y="478640"/>
            <a:ext cx="2359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论文答辩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B75A46A8-8BE4-4A32-9665-BE9EF0871369}"/>
              </a:ext>
            </a:extLst>
          </p:cNvPr>
          <p:cNvSpPr txBox="1"/>
          <p:nvPr/>
        </p:nvSpPr>
        <p:spPr>
          <a:xfrm>
            <a:off x="958469" y="488416"/>
            <a:ext cx="233762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研究步骤</a:t>
            </a:r>
            <a:endParaRPr lang="en-US" altLang="zh-CN" sz="3600" dirty="0"/>
          </a:p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 Steps    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3FA02477-9164-4582-B6B1-542E78F7B2BF}"/>
              </a:ext>
            </a:extLst>
          </p:cNvPr>
          <p:cNvSpPr/>
          <p:nvPr/>
        </p:nvSpPr>
        <p:spPr>
          <a:xfrm>
            <a:off x="613799" y="547178"/>
            <a:ext cx="168400" cy="735579"/>
          </a:xfrm>
          <a:prstGeom prst="rect">
            <a:avLst/>
          </a:prstGeom>
          <a:solidFill>
            <a:srgbClr val="60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49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  <p:bldP spid="68" grpId="0"/>
      <p:bldP spid="6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id="{06AF29F0-E620-4863-BDBA-6AB4E0D38238}"/>
              </a:ext>
            </a:extLst>
          </p:cNvPr>
          <p:cNvSpPr/>
          <p:nvPr/>
        </p:nvSpPr>
        <p:spPr>
          <a:xfrm>
            <a:off x="9389288" y="388391"/>
            <a:ext cx="2042547" cy="617783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EDA040-1FED-492E-900A-31F0914464B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10469">
            <a:off x="1961120" y="375383"/>
            <a:ext cx="7344088" cy="8115840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A941C775-2FFA-45DA-AB33-917DE76AA913}"/>
              </a:ext>
            </a:extLst>
          </p:cNvPr>
          <p:cNvGrpSpPr/>
          <p:nvPr/>
        </p:nvGrpSpPr>
        <p:grpSpPr>
          <a:xfrm>
            <a:off x="1398094" y="4489247"/>
            <a:ext cx="1370560" cy="984452"/>
            <a:chOff x="1398094" y="4489247"/>
            <a:chExt cx="1370560" cy="984452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D9E45046-B89E-42E2-A6A8-D98FF9465E54}"/>
                </a:ext>
              </a:extLst>
            </p:cNvPr>
            <p:cNvSpPr/>
            <p:nvPr/>
          </p:nvSpPr>
          <p:spPr>
            <a:xfrm>
              <a:off x="2620528" y="5325573"/>
              <a:ext cx="148126" cy="148126"/>
            </a:xfrm>
            <a:prstGeom prst="ellipse">
              <a:avLst/>
            </a:prstGeom>
            <a:solidFill>
              <a:srgbClr val="600808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3C9BF5E9-A528-4629-960D-7E03FBB47B43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 flipV="1">
              <a:off x="2694591" y="4489247"/>
              <a:ext cx="0" cy="836326"/>
            </a:xfrm>
            <a:prstGeom prst="line">
              <a:avLst/>
            </a:prstGeom>
            <a:ln w="28575">
              <a:solidFill>
                <a:srgbClr val="600808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17DC9F43-ACDF-4E53-8972-28CFA2124A67}"/>
                </a:ext>
              </a:extLst>
            </p:cNvPr>
            <p:cNvCxnSpPr>
              <a:cxnSpLocks/>
            </p:cNvCxnSpPr>
            <p:nvPr/>
          </p:nvCxnSpPr>
          <p:spPr>
            <a:xfrm>
              <a:off x="1398094" y="4489247"/>
              <a:ext cx="1296497" cy="0"/>
            </a:xfrm>
            <a:prstGeom prst="line">
              <a:avLst/>
            </a:prstGeom>
            <a:ln w="28575">
              <a:solidFill>
                <a:srgbClr val="600808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C9B4AAFA-A96D-4940-9042-E4573433B3FF}"/>
              </a:ext>
            </a:extLst>
          </p:cNvPr>
          <p:cNvSpPr txBox="1"/>
          <p:nvPr/>
        </p:nvSpPr>
        <p:spPr>
          <a:xfrm>
            <a:off x="1304009" y="3971639"/>
            <a:ext cx="1624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实验开始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8BB3F632-7098-4E44-A237-BDD24A3373B8}"/>
              </a:ext>
            </a:extLst>
          </p:cNvPr>
          <p:cNvGrpSpPr/>
          <p:nvPr/>
        </p:nvGrpSpPr>
        <p:grpSpPr>
          <a:xfrm>
            <a:off x="2928515" y="3393117"/>
            <a:ext cx="1032020" cy="1057227"/>
            <a:chOff x="1744044" y="4479603"/>
            <a:chExt cx="1032020" cy="1057227"/>
          </a:xfrm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D72B8A23-A44C-402D-BBA2-0CB9AE061F6A}"/>
                </a:ext>
              </a:extLst>
            </p:cNvPr>
            <p:cNvSpPr/>
            <p:nvPr/>
          </p:nvSpPr>
          <p:spPr>
            <a:xfrm>
              <a:off x="2555163" y="5315929"/>
              <a:ext cx="220901" cy="220901"/>
            </a:xfrm>
            <a:prstGeom prst="ellipse">
              <a:avLst/>
            </a:prstGeom>
            <a:solidFill>
              <a:srgbClr val="600808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63C3812F-0ECB-43B5-ACA6-1042D56D730C}"/>
                </a:ext>
              </a:extLst>
            </p:cNvPr>
            <p:cNvCxnSpPr>
              <a:cxnSpLocks/>
              <a:stCxn id="56" idx="0"/>
            </p:cNvCxnSpPr>
            <p:nvPr/>
          </p:nvCxnSpPr>
          <p:spPr>
            <a:xfrm flipV="1">
              <a:off x="2665614" y="4479603"/>
              <a:ext cx="0" cy="836326"/>
            </a:xfrm>
            <a:prstGeom prst="line">
              <a:avLst/>
            </a:prstGeom>
            <a:ln w="28575">
              <a:solidFill>
                <a:srgbClr val="600808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F1E4E35F-9DF4-496A-9D23-F88AEDBD1066}"/>
                </a:ext>
              </a:extLst>
            </p:cNvPr>
            <p:cNvCxnSpPr>
              <a:cxnSpLocks/>
            </p:cNvCxnSpPr>
            <p:nvPr/>
          </p:nvCxnSpPr>
          <p:spPr>
            <a:xfrm>
              <a:off x="1744044" y="4489247"/>
              <a:ext cx="950547" cy="0"/>
            </a:xfrm>
            <a:prstGeom prst="line">
              <a:avLst/>
            </a:prstGeom>
            <a:ln w="28575">
              <a:solidFill>
                <a:srgbClr val="600808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289CF3E1-AF78-4C91-9A76-04C4838763A6}"/>
              </a:ext>
            </a:extLst>
          </p:cNvPr>
          <p:cNvSpPr txBox="1"/>
          <p:nvPr/>
        </p:nvSpPr>
        <p:spPr>
          <a:xfrm>
            <a:off x="2591535" y="2862763"/>
            <a:ext cx="1624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实验设计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485D7A84-58C3-43B5-A985-1B1CFB50BDB8}"/>
              </a:ext>
            </a:extLst>
          </p:cNvPr>
          <p:cNvSpPr txBox="1"/>
          <p:nvPr/>
        </p:nvSpPr>
        <p:spPr>
          <a:xfrm>
            <a:off x="4133474" y="1587661"/>
            <a:ext cx="1624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实验实施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D16AEF36-401C-47FE-B94A-778932EFA8B5}"/>
              </a:ext>
            </a:extLst>
          </p:cNvPr>
          <p:cNvGrpSpPr/>
          <p:nvPr/>
        </p:nvGrpSpPr>
        <p:grpSpPr>
          <a:xfrm>
            <a:off x="4190329" y="2159000"/>
            <a:ext cx="1424605" cy="1097274"/>
            <a:chOff x="1398094" y="4476891"/>
            <a:chExt cx="1424605" cy="1097274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07B957B2-23AD-4436-AC84-79E89D4766FF}"/>
                </a:ext>
              </a:extLst>
            </p:cNvPr>
            <p:cNvSpPr/>
            <p:nvPr/>
          </p:nvSpPr>
          <p:spPr>
            <a:xfrm>
              <a:off x="2566482" y="5317948"/>
              <a:ext cx="256217" cy="256217"/>
            </a:xfrm>
            <a:prstGeom prst="ellipse">
              <a:avLst/>
            </a:prstGeom>
            <a:solidFill>
              <a:srgbClr val="600808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BEB8D0D7-80D1-4B13-A0B1-8B9C0433666F}"/>
                </a:ext>
              </a:extLst>
            </p:cNvPr>
            <p:cNvCxnSpPr>
              <a:cxnSpLocks/>
              <a:stCxn id="63" idx="0"/>
            </p:cNvCxnSpPr>
            <p:nvPr/>
          </p:nvCxnSpPr>
          <p:spPr>
            <a:xfrm flipV="1">
              <a:off x="2694591" y="4476891"/>
              <a:ext cx="0" cy="841057"/>
            </a:xfrm>
            <a:prstGeom prst="line">
              <a:avLst/>
            </a:prstGeom>
            <a:ln w="28575">
              <a:solidFill>
                <a:srgbClr val="600808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85AD46B8-C4F2-499D-846D-A7720575A976}"/>
                </a:ext>
              </a:extLst>
            </p:cNvPr>
            <p:cNvCxnSpPr>
              <a:cxnSpLocks/>
            </p:cNvCxnSpPr>
            <p:nvPr/>
          </p:nvCxnSpPr>
          <p:spPr>
            <a:xfrm>
              <a:off x="1398094" y="4511472"/>
              <a:ext cx="1296497" cy="0"/>
            </a:xfrm>
            <a:prstGeom prst="line">
              <a:avLst/>
            </a:prstGeom>
            <a:ln w="28575">
              <a:solidFill>
                <a:srgbClr val="600808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FBB60D62-7456-4792-AF9A-0AEFBF7506B3}"/>
              </a:ext>
            </a:extLst>
          </p:cNvPr>
          <p:cNvGrpSpPr/>
          <p:nvPr/>
        </p:nvGrpSpPr>
        <p:grpSpPr>
          <a:xfrm flipH="1" flipV="1">
            <a:off x="6547666" y="3080579"/>
            <a:ext cx="1585991" cy="1158511"/>
            <a:chOff x="1398094" y="4489247"/>
            <a:chExt cx="1441732" cy="1142739"/>
          </a:xfrm>
        </p:grpSpPr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276BF0CC-1640-45FB-8B92-8ACFD7D07297}"/>
                </a:ext>
              </a:extLst>
            </p:cNvPr>
            <p:cNvSpPr/>
            <p:nvPr/>
          </p:nvSpPr>
          <p:spPr>
            <a:xfrm>
              <a:off x="2531545" y="5323703"/>
              <a:ext cx="308281" cy="308283"/>
            </a:xfrm>
            <a:prstGeom prst="ellipse">
              <a:avLst/>
            </a:prstGeom>
            <a:solidFill>
              <a:srgbClr val="600808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7F946FB4-0BC8-4232-90FD-030EBB78450E}"/>
                </a:ext>
              </a:extLst>
            </p:cNvPr>
            <p:cNvCxnSpPr>
              <a:cxnSpLocks/>
              <a:stCxn id="67" idx="0"/>
            </p:cNvCxnSpPr>
            <p:nvPr/>
          </p:nvCxnSpPr>
          <p:spPr>
            <a:xfrm flipV="1">
              <a:off x="2685686" y="4498763"/>
              <a:ext cx="8905" cy="824940"/>
            </a:xfrm>
            <a:prstGeom prst="line">
              <a:avLst/>
            </a:prstGeom>
            <a:ln w="28575">
              <a:solidFill>
                <a:srgbClr val="600808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85B11AE7-C468-4D77-8177-E247FD463BC2}"/>
                </a:ext>
              </a:extLst>
            </p:cNvPr>
            <p:cNvCxnSpPr>
              <a:cxnSpLocks/>
            </p:cNvCxnSpPr>
            <p:nvPr/>
          </p:nvCxnSpPr>
          <p:spPr>
            <a:xfrm>
              <a:off x="1398094" y="4489247"/>
              <a:ext cx="1296497" cy="0"/>
            </a:xfrm>
            <a:prstGeom prst="line">
              <a:avLst/>
            </a:prstGeom>
            <a:ln w="28575">
              <a:solidFill>
                <a:srgbClr val="600808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文本框 69">
            <a:extLst>
              <a:ext uri="{FF2B5EF4-FFF2-40B4-BE49-F238E27FC236}">
                <a16:creationId xmlns:a16="http://schemas.microsoft.com/office/drawing/2014/main" id="{C7DB170F-4A1B-441A-99B9-FA7F96E2327E}"/>
              </a:ext>
            </a:extLst>
          </p:cNvPr>
          <p:cNvSpPr txBox="1"/>
          <p:nvPr/>
        </p:nvSpPr>
        <p:spPr>
          <a:xfrm>
            <a:off x="9302437" y="3081745"/>
            <a:ext cx="1624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实验总结</a:t>
            </a:r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A86C3F29-3C05-4E7F-BEEC-2954168AA0C9}"/>
              </a:ext>
            </a:extLst>
          </p:cNvPr>
          <p:cNvGrpSpPr/>
          <p:nvPr/>
        </p:nvGrpSpPr>
        <p:grpSpPr>
          <a:xfrm flipH="1" flipV="1">
            <a:off x="9043751" y="2498723"/>
            <a:ext cx="1603437" cy="1156105"/>
            <a:chOff x="1398094" y="4489247"/>
            <a:chExt cx="1457591" cy="1140365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6607BE08-AAEF-4D14-BC27-95A4CD545E87}"/>
                </a:ext>
              </a:extLst>
            </p:cNvPr>
            <p:cNvSpPr/>
            <p:nvPr/>
          </p:nvSpPr>
          <p:spPr>
            <a:xfrm>
              <a:off x="2551650" y="5325574"/>
              <a:ext cx="304035" cy="304038"/>
            </a:xfrm>
            <a:prstGeom prst="ellipse">
              <a:avLst/>
            </a:prstGeom>
            <a:solidFill>
              <a:srgbClr val="600808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0B24D55D-A4A3-4A8D-BA56-7BA16552875C}"/>
                </a:ext>
              </a:extLst>
            </p:cNvPr>
            <p:cNvCxnSpPr>
              <a:cxnSpLocks/>
              <a:stCxn id="72" idx="0"/>
            </p:cNvCxnSpPr>
            <p:nvPr/>
          </p:nvCxnSpPr>
          <p:spPr>
            <a:xfrm flipH="1" flipV="1">
              <a:off x="2694591" y="4489247"/>
              <a:ext cx="9077" cy="836327"/>
            </a:xfrm>
            <a:prstGeom prst="line">
              <a:avLst/>
            </a:prstGeom>
            <a:ln w="28575">
              <a:solidFill>
                <a:srgbClr val="600808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8D2339BC-ADCD-431C-B00B-70960575F149}"/>
                </a:ext>
              </a:extLst>
            </p:cNvPr>
            <p:cNvCxnSpPr>
              <a:cxnSpLocks/>
            </p:cNvCxnSpPr>
            <p:nvPr/>
          </p:nvCxnSpPr>
          <p:spPr>
            <a:xfrm>
              <a:off x="1398094" y="4489247"/>
              <a:ext cx="1296497" cy="0"/>
            </a:xfrm>
            <a:prstGeom prst="line">
              <a:avLst/>
            </a:prstGeom>
            <a:ln w="28575">
              <a:solidFill>
                <a:srgbClr val="600808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文本框 74">
            <a:extLst>
              <a:ext uri="{FF2B5EF4-FFF2-40B4-BE49-F238E27FC236}">
                <a16:creationId xmlns:a16="http://schemas.microsoft.com/office/drawing/2014/main" id="{3AC01BDA-492D-4913-88CE-FB2E25BF058F}"/>
              </a:ext>
            </a:extLst>
          </p:cNvPr>
          <p:cNvSpPr txBox="1"/>
          <p:nvPr/>
        </p:nvSpPr>
        <p:spPr>
          <a:xfrm>
            <a:off x="6805392" y="3777422"/>
            <a:ext cx="1624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实验结论</a:t>
            </a: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1D55FA36-0936-4ECE-92DF-45A3C6303B0F}"/>
              </a:ext>
            </a:extLst>
          </p:cNvPr>
          <p:cNvCxnSpPr/>
          <p:nvPr/>
        </p:nvCxnSpPr>
        <p:spPr>
          <a:xfrm>
            <a:off x="760165" y="547178"/>
            <a:ext cx="0" cy="5288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143AA729-0535-4A08-BAE8-D7692DD9B068}"/>
              </a:ext>
            </a:extLst>
          </p:cNvPr>
          <p:cNvSpPr txBox="1"/>
          <p:nvPr/>
        </p:nvSpPr>
        <p:spPr>
          <a:xfrm>
            <a:off x="936435" y="478640"/>
            <a:ext cx="2359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论文答辩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30745E1-60D1-4CFE-8817-9225F0CAFF58}"/>
              </a:ext>
            </a:extLst>
          </p:cNvPr>
          <p:cNvSpPr txBox="1"/>
          <p:nvPr/>
        </p:nvSpPr>
        <p:spPr>
          <a:xfrm>
            <a:off x="958469" y="488416"/>
            <a:ext cx="233762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研究步骤</a:t>
            </a:r>
            <a:endParaRPr lang="en-US" altLang="zh-CN" sz="3600" dirty="0"/>
          </a:p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 Steps    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5691954-D546-4589-9372-933CBCED8F58}"/>
              </a:ext>
            </a:extLst>
          </p:cNvPr>
          <p:cNvSpPr/>
          <p:nvPr/>
        </p:nvSpPr>
        <p:spPr>
          <a:xfrm>
            <a:off x="613799" y="547178"/>
            <a:ext cx="168400" cy="735579"/>
          </a:xfrm>
          <a:prstGeom prst="rect">
            <a:avLst/>
          </a:prstGeom>
          <a:solidFill>
            <a:srgbClr val="60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6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0" grpId="0"/>
      <p:bldP spid="61" grpId="0"/>
      <p:bldP spid="70" grpId="0"/>
      <p:bldP spid="7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23A6B088-5EA7-46D4-BE36-F627B5870B42}"/>
              </a:ext>
            </a:extLst>
          </p:cNvPr>
          <p:cNvCxnSpPr/>
          <p:nvPr/>
        </p:nvCxnSpPr>
        <p:spPr>
          <a:xfrm>
            <a:off x="760165" y="432878"/>
            <a:ext cx="0" cy="5288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41293630-B879-4E81-BA81-80ADD4C0AF71}"/>
              </a:ext>
            </a:extLst>
          </p:cNvPr>
          <p:cNvSpPr/>
          <p:nvPr/>
        </p:nvSpPr>
        <p:spPr>
          <a:xfrm>
            <a:off x="0" y="0"/>
            <a:ext cx="2806700" cy="6858000"/>
          </a:xfrm>
          <a:prstGeom prst="rect">
            <a:avLst/>
          </a:prstGeom>
          <a:solidFill>
            <a:srgbClr val="60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A5549E1-8B66-429F-B9F1-05EF88C6098F}"/>
              </a:ext>
            </a:extLst>
          </p:cNvPr>
          <p:cNvSpPr txBox="1"/>
          <p:nvPr/>
        </p:nvSpPr>
        <p:spPr>
          <a:xfrm>
            <a:off x="215796" y="1899816"/>
            <a:ext cx="2456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研究步骤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11394B8-D62E-40AE-A5D3-B9555D6EEBB9}"/>
              </a:ext>
            </a:extLst>
          </p:cNvPr>
          <p:cNvCxnSpPr/>
          <p:nvPr/>
        </p:nvCxnSpPr>
        <p:spPr>
          <a:xfrm>
            <a:off x="3732506" y="1569840"/>
            <a:ext cx="260755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F726F2DA-B16D-4573-B545-0710E0BC4C42}"/>
              </a:ext>
            </a:extLst>
          </p:cNvPr>
          <p:cNvSpPr/>
          <p:nvPr/>
        </p:nvSpPr>
        <p:spPr>
          <a:xfrm>
            <a:off x="936435" y="4414951"/>
            <a:ext cx="1170230" cy="1201947"/>
          </a:xfrm>
          <a:prstGeom prst="rect">
            <a:avLst/>
          </a:prstGeom>
          <a:blipFill dpi="0" rotWithShape="1">
            <a:blip r:embed="rId2">
              <a:alphaModFix amt="6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FCC02FF-5618-4C32-A5B4-E1E67481D93C}"/>
              </a:ext>
            </a:extLst>
          </p:cNvPr>
          <p:cNvCxnSpPr>
            <a:cxnSpLocks/>
          </p:cNvCxnSpPr>
          <p:nvPr/>
        </p:nvCxnSpPr>
        <p:spPr>
          <a:xfrm>
            <a:off x="-86066" y="2207412"/>
            <a:ext cx="64654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6350F159-7275-4A80-9F88-51480F0AC349}"/>
              </a:ext>
            </a:extLst>
          </p:cNvPr>
          <p:cNvCxnSpPr>
            <a:cxnSpLocks/>
          </p:cNvCxnSpPr>
          <p:nvPr/>
        </p:nvCxnSpPr>
        <p:spPr>
          <a:xfrm>
            <a:off x="2308534" y="2220631"/>
            <a:ext cx="49816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62522494-D41C-4EE8-BD5F-01A353371E1C}"/>
              </a:ext>
            </a:extLst>
          </p:cNvPr>
          <p:cNvCxnSpPr>
            <a:cxnSpLocks/>
          </p:cNvCxnSpPr>
          <p:nvPr/>
        </p:nvCxnSpPr>
        <p:spPr>
          <a:xfrm>
            <a:off x="2806700" y="2220631"/>
            <a:ext cx="2635633" cy="0"/>
          </a:xfrm>
          <a:prstGeom prst="line">
            <a:avLst/>
          </a:prstGeom>
          <a:ln w="19050">
            <a:solidFill>
              <a:srgbClr val="6008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弧形 20">
            <a:extLst>
              <a:ext uri="{FF2B5EF4-FFF2-40B4-BE49-F238E27FC236}">
                <a16:creationId xmlns:a16="http://schemas.microsoft.com/office/drawing/2014/main" id="{B767FFA5-3906-414E-8CFD-6361E9BF738A}"/>
              </a:ext>
            </a:extLst>
          </p:cNvPr>
          <p:cNvSpPr/>
          <p:nvPr/>
        </p:nvSpPr>
        <p:spPr>
          <a:xfrm>
            <a:off x="4641223" y="2220631"/>
            <a:ext cx="1594324" cy="1594324"/>
          </a:xfrm>
          <a:prstGeom prst="arc">
            <a:avLst>
              <a:gd name="adj1" fmla="val 16200000"/>
              <a:gd name="adj2" fmla="val 2404876"/>
            </a:avLst>
          </a:prstGeom>
          <a:ln w="19050">
            <a:solidFill>
              <a:srgbClr val="6008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7FC98A3C-DA7B-451A-88C9-B95D7A1DD75E}"/>
              </a:ext>
            </a:extLst>
          </p:cNvPr>
          <p:cNvCxnSpPr>
            <a:cxnSpLocks/>
          </p:cNvCxnSpPr>
          <p:nvPr/>
        </p:nvCxnSpPr>
        <p:spPr>
          <a:xfrm flipV="1">
            <a:off x="5036283" y="3474806"/>
            <a:ext cx="1059717" cy="1310265"/>
          </a:xfrm>
          <a:prstGeom prst="line">
            <a:avLst/>
          </a:prstGeom>
          <a:ln w="19050">
            <a:solidFill>
              <a:srgbClr val="6008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弧形 76">
            <a:extLst>
              <a:ext uri="{FF2B5EF4-FFF2-40B4-BE49-F238E27FC236}">
                <a16:creationId xmlns:a16="http://schemas.microsoft.com/office/drawing/2014/main" id="{87193775-BABB-4EDF-880A-8DC8CD6A96A7}"/>
              </a:ext>
            </a:extLst>
          </p:cNvPr>
          <p:cNvSpPr/>
          <p:nvPr/>
        </p:nvSpPr>
        <p:spPr>
          <a:xfrm flipH="1" flipV="1">
            <a:off x="4896266" y="4414951"/>
            <a:ext cx="1953585" cy="1473206"/>
          </a:xfrm>
          <a:prstGeom prst="arc">
            <a:avLst>
              <a:gd name="adj1" fmla="val 15948515"/>
              <a:gd name="adj2" fmla="val 1458865"/>
            </a:avLst>
          </a:prstGeom>
          <a:ln w="19050">
            <a:solidFill>
              <a:srgbClr val="6008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7D07A819-525E-444A-BE2A-01919DD75355}"/>
              </a:ext>
            </a:extLst>
          </p:cNvPr>
          <p:cNvCxnSpPr>
            <a:cxnSpLocks/>
          </p:cNvCxnSpPr>
          <p:nvPr/>
        </p:nvCxnSpPr>
        <p:spPr>
          <a:xfrm>
            <a:off x="5873058" y="5888157"/>
            <a:ext cx="5793805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600808"/>
                </a:gs>
                <a:gs pos="74000">
                  <a:srgbClr val="600808">
                    <a:alpha val="41000"/>
                  </a:srgbClr>
                </a:gs>
                <a:gs pos="52000">
                  <a:srgbClr val="600808"/>
                </a:gs>
                <a:gs pos="100000">
                  <a:srgbClr val="600808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108D36AB-A418-4C41-9269-C54EB27BC4FF}"/>
              </a:ext>
            </a:extLst>
          </p:cNvPr>
          <p:cNvSpPr/>
          <p:nvPr/>
        </p:nvSpPr>
        <p:spPr>
          <a:xfrm>
            <a:off x="3563276" y="1992586"/>
            <a:ext cx="429652" cy="429652"/>
          </a:xfrm>
          <a:prstGeom prst="ellipse">
            <a:avLst/>
          </a:prstGeom>
          <a:solidFill>
            <a:srgbClr val="600808"/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76A34A1E-9356-401D-A399-A614A542BA5D}"/>
              </a:ext>
            </a:extLst>
          </p:cNvPr>
          <p:cNvSpPr/>
          <p:nvPr/>
        </p:nvSpPr>
        <p:spPr>
          <a:xfrm>
            <a:off x="5918982" y="2598441"/>
            <a:ext cx="429652" cy="429652"/>
          </a:xfrm>
          <a:prstGeom prst="ellipse">
            <a:avLst/>
          </a:prstGeom>
          <a:solidFill>
            <a:srgbClr val="600808"/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BCB9F53F-DA4F-46D8-928A-9ED77EA5F21C}"/>
              </a:ext>
            </a:extLst>
          </p:cNvPr>
          <p:cNvSpPr/>
          <p:nvPr/>
        </p:nvSpPr>
        <p:spPr>
          <a:xfrm>
            <a:off x="4926114" y="4414950"/>
            <a:ext cx="429652" cy="429652"/>
          </a:xfrm>
          <a:prstGeom prst="ellipse">
            <a:avLst/>
          </a:prstGeom>
          <a:solidFill>
            <a:srgbClr val="600808"/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A581707C-5332-43D7-9D25-9AE77CFDAA35}"/>
              </a:ext>
            </a:extLst>
          </p:cNvPr>
          <p:cNvSpPr/>
          <p:nvPr/>
        </p:nvSpPr>
        <p:spPr>
          <a:xfrm>
            <a:off x="5964148" y="5673331"/>
            <a:ext cx="429652" cy="429652"/>
          </a:xfrm>
          <a:prstGeom prst="ellipse">
            <a:avLst/>
          </a:prstGeom>
          <a:solidFill>
            <a:srgbClr val="600808"/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27C334AE-D0F1-4084-A804-488CD3205DE8}"/>
              </a:ext>
            </a:extLst>
          </p:cNvPr>
          <p:cNvSpPr/>
          <p:nvPr/>
        </p:nvSpPr>
        <p:spPr>
          <a:xfrm>
            <a:off x="9371469" y="5673331"/>
            <a:ext cx="429652" cy="429652"/>
          </a:xfrm>
          <a:prstGeom prst="ellipse">
            <a:avLst/>
          </a:prstGeom>
          <a:solidFill>
            <a:srgbClr val="600808"/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910287A8-8BBA-4BC2-95F7-A8E4005AA137}"/>
              </a:ext>
            </a:extLst>
          </p:cNvPr>
          <p:cNvSpPr txBox="1"/>
          <p:nvPr/>
        </p:nvSpPr>
        <p:spPr>
          <a:xfrm>
            <a:off x="3035925" y="1506444"/>
            <a:ext cx="1848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实验步骤</a:t>
            </a:r>
            <a:r>
              <a:rPr lang="en-US" altLang="zh-CN" sz="2000" dirty="0"/>
              <a:t>1</a:t>
            </a:r>
            <a:endParaRPr lang="zh-CN" altLang="en-US" sz="2000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481CECB3-77DA-44D4-9356-E102C2EE03CB}"/>
              </a:ext>
            </a:extLst>
          </p:cNvPr>
          <p:cNvSpPr txBox="1"/>
          <p:nvPr/>
        </p:nvSpPr>
        <p:spPr>
          <a:xfrm>
            <a:off x="6340060" y="2551808"/>
            <a:ext cx="1848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实验步骤</a:t>
            </a:r>
            <a:r>
              <a:rPr lang="en-US" altLang="zh-CN" sz="2000" dirty="0"/>
              <a:t>2</a:t>
            </a:r>
            <a:endParaRPr lang="zh-CN" altLang="en-US" sz="2000" dirty="0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B44672AC-BDA8-4DC2-9CD5-FBEEDC81CB4D}"/>
              </a:ext>
            </a:extLst>
          </p:cNvPr>
          <p:cNvSpPr txBox="1"/>
          <p:nvPr/>
        </p:nvSpPr>
        <p:spPr>
          <a:xfrm>
            <a:off x="3021209" y="4237259"/>
            <a:ext cx="1848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实验步骤</a:t>
            </a:r>
            <a:r>
              <a:rPr lang="en-US" altLang="zh-CN" sz="2000" dirty="0"/>
              <a:t>3</a:t>
            </a:r>
            <a:endParaRPr lang="zh-CN" altLang="en-US" sz="2000" dirty="0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EEC20DB2-F1A2-466A-B59B-DFCFEDE2930C}"/>
              </a:ext>
            </a:extLst>
          </p:cNvPr>
          <p:cNvSpPr txBox="1"/>
          <p:nvPr/>
        </p:nvSpPr>
        <p:spPr>
          <a:xfrm>
            <a:off x="5355766" y="5083089"/>
            <a:ext cx="1848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实验步骤</a:t>
            </a:r>
            <a:r>
              <a:rPr lang="en-US" altLang="zh-CN" sz="2000" dirty="0"/>
              <a:t>4</a:t>
            </a:r>
            <a:endParaRPr lang="zh-CN" altLang="en-US" sz="2000" dirty="0"/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3EEFAB4B-16FB-4685-A082-123A4F243BFF}"/>
              </a:ext>
            </a:extLst>
          </p:cNvPr>
          <p:cNvSpPr txBox="1"/>
          <p:nvPr/>
        </p:nvSpPr>
        <p:spPr>
          <a:xfrm>
            <a:off x="8595365" y="5063469"/>
            <a:ext cx="1848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实验步骤</a:t>
            </a:r>
            <a:r>
              <a:rPr lang="en-US" altLang="zh-CN" sz="2000" dirty="0"/>
              <a:t>5</a:t>
            </a:r>
            <a:endParaRPr lang="zh-CN" altLang="en-US" sz="20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BA6414F-8306-4C67-B28A-A1CC1D8DB8D1}"/>
              </a:ext>
            </a:extLst>
          </p:cNvPr>
          <p:cNvSpPr/>
          <p:nvPr/>
        </p:nvSpPr>
        <p:spPr>
          <a:xfrm>
            <a:off x="9389288" y="388391"/>
            <a:ext cx="2042547" cy="617783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41988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79" grpId="0" animBg="1"/>
      <p:bldP spid="80" grpId="0" animBg="1"/>
      <p:bldP spid="81" grpId="0" animBg="1"/>
      <p:bldP spid="82" grpId="0" animBg="1"/>
      <p:bldP spid="83" grpId="0"/>
      <p:bldP spid="84" grpId="0"/>
      <p:bldP spid="85" grpId="0"/>
      <p:bldP spid="86" grpId="0"/>
      <p:bldP spid="8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961E23F3-CABD-4813-9F61-8DC191B6D9CD}"/>
              </a:ext>
            </a:extLst>
          </p:cNvPr>
          <p:cNvSpPr/>
          <p:nvPr/>
        </p:nvSpPr>
        <p:spPr>
          <a:xfrm>
            <a:off x="176275" y="176271"/>
            <a:ext cx="2806694" cy="66817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23A6B088-5EA7-46D4-BE36-F627B5870B42}"/>
              </a:ext>
            </a:extLst>
          </p:cNvPr>
          <p:cNvCxnSpPr/>
          <p:nvPr/>
        </p:nvCxnSpPr>
        <p:spPr>
          <a:xfrm>
            <a:off x="760165" y="432878"/>
            <a:ext cx="0" cy="5288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56EA798F-2A19-4754-926E-0EA74F2C4B30}"/>
              </a:ext>
            </a:extLst>
          </p:cNvPr>
          <p:cNvSpPr txBox="1"/>
          <p:nvPr/>
        </p:nvSpPr>
        <p:spPr>
          <a:xfrm>
            <a:off x="936435" y="364340"/>
            <a:ext cx="2359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论文答辩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1293630-B879-4E81-BA81-80ADD4C0AF71}"/>
              </a:ext>
            </a:extLst>
          </p:cNvPr>
          <p:cNvSpPr/>
          <p:nvPr/>
        </p:nvSpPr>
        <p:spPr>
          <a:xfrm>
            <a:off x="0" y="0"/>
            <a:ext cx="2806700" cy="6858000"/>
          </a:xfrm>
          <a:prstGeom prst="rect">
            <a:avLst/>
          </a:prstGeom>
          <a:solidFill>
            <a:srgbClr val="60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BFD43DE-F219-4C4F-9648-6B570296310E}"/>
              </a:ext>
            </a:extLst>
          </p:cNvPr>
          <p:cNvSpPr txBox="1"/>
          <p:nvPr/>
        </p:nvSpPr>
        <p:spPr>
          <a:xfrm>
            <a:off x="52328" y="810215"/>
            <a:ext cx="27138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</a:rPr>
              <a:t>研究步骤</a:t>
            </a:r>
            <a:endParaRPr lang="en-US" altLang="zh-CN" sz="3600" dirty="0">
              <a:solidFill>
                <a:schemeClr val="bg1"/>
              </a:solidFill>
            </a:endParaRPr>
          </a:p>
          <a:p>
            <a:pPr algn="ctr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Research Methods 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5F19AFF-F12E-4FCC-8609-B25DF324C467}"/>
              </a:ext>
            </a:extLst>
          </p:cNvPr>
          <p:cNvCxnSpPr/>
          <p:nvPr/>
        </p:nvCxnSpPr>
        <p:spPr>
          <a:xfrm>
            <a:off x="286439" y="1806766"/>
            <a:ext cx="222655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56B60132-1ABC-4962-8759-E82DEC97450F}"/>
              </a:ext>
            </a:extLst>
          </p:cNvPr>
          <p:cNvSpPr txBox="1"/>
          <p:nvPr/>
        </p:nvSpPr>
        <p:spPr>
          <a:xfrm>
            <a:off x="371498" y="2098113"/>
            <a:ext cx="1995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步骤</a:t>
            </a:r>
            <a:r>
              <a:rPr lang="en-US" altLang="zh-CN" sz="2800" dirty="0">
                <a:solidFill>
                  <a:schemeClr val="bg1"/>
                </a:solidFill>
              </a:rPr>
              <a:t>1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6A6A25D-3ECB-429B-8DAE-31086315D29E}"/>
              </a:ext>
            </a:extLst>
          </p:cNvPr>
          <p:cNvSpPr txBox="1"/>
          <p:nvPr/>
        </p:nvSpPr>
        <p:spPr>
          <a:xfrm>
            <a:off x="371498" y="2841452"/>
            <a:ext cx="1995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alpha val="35000"/>
                  </a:schemeClr>
                </a:solidFill>
              </a:rPr>
              <a:t>步骤</a:t>
            </a:r>
            <a:r>
              <a:rPr lang="en-US" altLang="zh-CN" sz="2800" dirty="0">
                <a:solidFill>
                  <a:schemeClr val="bg1">
                    <a:alpha val="35000"/>
                  </a:schemeClr>
                </a:solidFill>
              </a:rPr>
              <a:t>2</a:t>
            </a:r>
            <a:endParaRPr lang="zh-CN" altLang="en-US" sz="2800" dirty="0">
              <a:solidFill>
                <a:schemeClr val="bg1">
                  <a:alpha val="35000"/>
                </a:schemeClr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B7C07DB-346C-44CA-B5E1-CC617480E1CF}"/>
              </a:ext>
            </a:extLst>
          </p:cNvPr>
          <p:cNvSpPr txBox="1"/>
          <p:nvPr/>
        </p:nvSpPr>
        <p:spPr>
          <a:xfrm>
            <a:off x="371498" y="3584790"/>
            <a:ext cx="1995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alpha val="35000"/>
                  </a:schemeClr>
                </a:solidFill>
              </a:rPr>
              <a:t>步骤</a:t>
            </a:r>
            <a:r>
              <a:rPr lang="en-US" altLang="zh-CN" sz="2800" dirty="0">
                <a:solidFill>
                  <a:schemeClr val="bg1">
                    <a:alpha val="35000"/>
                  </a:schemeClr>
                </a:solidFill>
              </a:rPr>
              <a:t>3</a:t>
            </a:r>
            <a:endParaRPr lang="zh-CN" altLang="en-US" sz="2800" dirty="0">
              <a:solidFill>
                <a:schemeClr val="bg1">
                  <a:alpha val="35000"/>
                </a:schemeClr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BB67477-8A4F-401C-95D2-EAF004EEE3EC}"/>
              </a:ext>
            </a:extLst>
          </p:cNvPr>
          <p:cNvSpPr txBox="1"/>
          <p:nvPr/>
        </p:nvSpPr>
        <p:spPr>
          <a:xfrm>
            <a:off x="371498" y="4328129"/>
            <a:ext cx="1995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alpha val="35000"/>
                  </a:schemeClr>
                </a:solidFill>
              </a:rPr>
              <a:t>步骤</a:t>
            </a:r>
            <a:r>
              <a:rPr lang="en-US" altLang="zh-CN" sz="2800" dirty="0">
                <a:solidFill>
                  <a:schemeClr val="bg1">
                    <a:alpha val="35000"/>
                  </a:schemeClr>
                </a:solidFill>
              </a:rPr>
              <a:t>4</a:t>
            </a:r>
            <a:endParaRPr lang="zh-CN" altLang="en-US" sz="2800" dirty="0">
              <a:solidFill>
                <a:schemeClr val="bg1">
                  <a:alpha val="35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A3AC921-963D-4E96-8B27-B89D125D4D4B}"/>
              </a:ext>
            </a:extLst>
          </p:cNvPr>
          <p:cNvSpPr txBox="1"/>
          <p:nvPr/>
        </p:nvSpPr>
        <p:spPr>
          <a:xfrm>
            <a:off x="3937000" y="1130300"/>
            <a:ext cx="4533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研究步骤</a:t>
            </a:r>
            <a:r>
              <a:rPr lang="en-US" altLang="zh-CN" sz="3200" dirty="0"/>
              <a:t>1</a:t>
            </a:r>
            <a:r>
              <a:rPr lang="zh-CN" altLang="en-US" sz="3200" dirty="0"/>
              <a:t>描述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632CAC2A-EC92-4B87-A55C-6FAD59FCDC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390179"/>
              </p:ext>
            </p:extLst>
          </p:nvPr>
        </p:nvGraphicFramePr>
        <p:xfrm>
          <a:off x="3492499" y="2304586"/>
          <a:ext cx="7939336" cy="37848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2008">
                  <a:extLst>
                    <a:ext uri="{9D8B030D-6E8A-4147-A177-3AD203B41FA5}">
                      <a16:colId xmlns:a16="http://schemas.microsoft.com/office/drawing/2014/main" val="1568590418"/>
                    </a:ext>
                  </a:extLst>
                </a:gridCol>
                <a:gridCol w="3366784">
                  <a:extLst>
                    <a:ext uri="{9D8B030D-6E8A-4147-A177-3AD203B41FA5}">
                      <a16:colId xmlns:a16="http://schemas.microsoft.com/office/drawing/2014/main" val="2271224588"/>
                    </a:ext>
                  </a:extLst>
                </a:gridCol>
                <a:gridCol w="3200544">
                  <a:extLst>
                    <a:ext uri="{9D8B030D-6E8A-4147-A177-3AD203B41FA5}">
                      <a16:colId xmlns:a16="http://schemas.microsoft.com/office/drawing/2014/main" val="1574359529"/>
                    </a:ext>
                  </a:extLst>
                </a:gridCol>
              </a:tblGrid>
              <a:tr h="63651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60080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数据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60080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数据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6008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80989"/>
                  </a:ext>
                </a:extLst>
              </a:tr>
              <a:tr h="104943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项目</a:t>
                      </a: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60080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746298"/>
                  </a:ext>
                </a:extLst>
              </a:tr>
              <a:tr h="104943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项目</a:t>
                      </a: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60080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593313"/>
                  </a:ext>
                </a:extLst>
              </a:tr>
              <a:tr h="104943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项目</a:t>
                      </a: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60080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47659"/>
                  </a:ext>
                </a:extLst>
              </a:tr>
            </a:tbl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24E6EBA7-38A5-4040-B9FB-CCCD42D74248}"/>
              </a:ext>
            </a:extLst>
          </p:cNvPr>
          <p:cNvSpPr/>
          <p:nvPr/>
        </p:nvSpPr>
        <p:spPr>
          <a:xfrm>
            <a:off x="9389288" y="388391"/>
            <a:ext cx="2042547" cy="617783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382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>
            <a:extLst>
              <a:ext uri="{FF2B5EF4-FFF2-40B4-BE49-F238E27FC236}">
                <a16:creationId xmlns:a16="http://schemas.microsoft.com/office/drawing/2014/main" id="{E72E3D16-6EA7-4631-BB51-9F5BCEBB3946}"/>
              </a:ext>
            </a:extLst>
          </p:cNvPr>
          <p:cNvSpPr/>
          <p:nvPr/>
        </p:nvSpPr>
        <p:spPr>
          <a:xfrm>
            <a:off x="6962938" y="1415981"/>
            <a:ext cx="7492364" cy="5262928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F44C6C8-73FB-4D2D-8EFF-C9FE8A8EADB6}"/>
              </a:ext>
            </a:extLst>
          </p:cNvPr>
          <p:cNvSpPr/>
          <p:nvPr/>
        </p:nvSpPr>
        <p:spPr>
          <a:xfrm>
            <a:off x="298565" y="445629"/>
            <a:ext cx="3503364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2746A8C-8DD2-442A-9A9A-FB854B623212}"/>
              </a:ext>
            </a:extLst>
          </p:cNvPr>
          <p:cNvSpPr/>
          <p:nvPr/>
        </p:nvSpPr>
        <p:spPr>
          <a:xfrm>
            <a:off x="0" y="0"/>
            <a:ext cx="3503364" cy="6858000"/>
          </a:xfrm>
          <a:prstGeom prst="rect">
            <a:avLst/>
          </a:prstGeom>
          <a:solidFill>
            <a:srgbClr val="60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4682405-69EA-4A91-8175-8798988A051D}"/>
              </a:ext>
            </a:extLst>
          </p:cNvPr>
          <p:cNvCxnSpPr>
            <a:cxnSpLocks/>
          </p:cNvCxnSpPr>
          <p:nvPr/>
        </p:nvCxnSpPr>
        <p:spPr>
          <a:xfrm>
            <a:off x="882691" y="2852047"/>
            <a:ext cx="1673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719CBFFC-DD7E-4DCB-90FA-BD0685BBFAC2}"/>
              </a:ext>
            </a:extLst>
          </p:cNvPr>
          <p:cNvSpPr txBox="1"/>
          <p:nvPr/>
        </p:nvSpPr>
        <p:spPr>
          <a:xfrm>
            <a:off x="947448" y="3000138"/>
            <a:ext cx="160846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</a:rPr>
              <a:t>目录</a:t>
            </a:r>
            <a:r>
              <a:rPr lang="en-US" altLang="zh-CN" sz="4800" dirty="0">
                <a:solidFill>
                  <a:schemeClr val="bg1"/>
                </a:solidFill>
              </a:rPr>
              <a:t>   </a:t>
            </a:r>
            <a:r>
              <a:rPr lang="en-US" altLang="zh-CN" sz="2000" dirty="0">
                <a:solidFill>
                  <a:schemeClr val="bg1"/>
                </a:solidFill>
              </a:rPr>
              <a:t>contents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EB0E3FF-714E-455E-9E78-DB8B77CFBD67}"/>
              </a:ext>
            </a:extLst>
          </p:cNvPr>
          <p:cNvCxnSpPr>
            <a:cxnSpLocks/>
          </p:cNvCxnSpPr>
          <p:nvPr/>
        </p:nvCxnSpPr>
        <p:spPr>
          <a:xfrm>
            <a:off x="859718" y="4297222"/>
            <a:ext cx="17839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DF8FDF18-1D38-4E22-BE59-5B9B765B9FCE}"/>
              </a:ext>
            </a:extLst>
          </p:cNvPr>
          <p:cNvSpPr txBox="1"/>
          <p:nvPr/>
        </p:nvSpPr>
        <p:spPr>
          <a:xfrm>
            <a:off x="5731052" y="1409780"/>
            <a:ext cx="23002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选题背景</a:t>
            </a:r>
            <a:r>
              <a:rPr lang="en-US" altLang="zh-CN" sz="3200" dirty="0"/>
              <a:t>  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Research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</a:rPr>
              <a:t>Backgroud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31">
            <a:extLst>
              <a:ext uri="{FF2B5EF4-FFF2-40B4-BE49-F238E27FC236}">
                <a16:creationId xmlns:a16="http://schemas.microsoft.com/office/drawing/2014/main" id="{CE89FA0F-689C-4671-A17E-A712C21F602C}"/>
              </a:ext>
            </a:extLst>
          </p:cNvPr>
          <p:cNvSpPr txBox="1"/>
          <p:nvPr/>
        </p:nvSpPr>
        <p:spPr>
          <a:xfrm>
            <a:off x="5744650" y="3055877"/>
            <a:ext cx="2153069" cy="861774"/>
          </a:xfrm>
          <a:custGeom>
            <a:avLst/>
            <a:gdLst>
              <a:gd name="connsiteX0" fmla="*/ 539253 w 607614"/>
              <a:gd name="connsiteY0" fmla="*/ 586292 h 606761"/>
              <a:gd name="connsiteX1" fmla="*/ 549871 w 607614"/>
              <a:gd name="connsiteY1" fmla="*/ 586292 h 606761"/>
              <a:gd name="connsiteX2" fmla="*/ 559731 w 607614"/>
              <a:gd name="connsiteY2" fmla="*/ 596906 h 606761"/>
              <a:gd name="connsiteX3" fmla="*/ 549871 w 607614"/>
              <a:gd name="connsiteY3" fmla="*/ 606761 h 606761"/>
              <a:gd name="connsiteX4" fmla="*/ 539253 w 607614"/>
              <a:gd name="connsiteY4" fmla="*/ 606761 h 606761"/>
              <a:gd name="connsiteX5" fmla="*/ 529393 w 607614"/>
              <a:gd name="connsiteY5" fmla="*/ 596906 h 606761"/>
              <a:gd name="connsiteX6" fmla="*/ 539253 w 607614"/>
              <a:gd name="connsiteY6" fmla="*/ 586292 h 606761"/>
              <a:gd name="connsiteX7" fmla="*/ 486069 w 607614"/>
              <a:gd name="connsiteY7" fmla="*/ 586292 h 606761"/>
              <a:gd name="connsiteX8" fmla="*/ 496719 w 607614"/>
              <a:gd name="connsiteY8" fmla="*/ 586292 h 606761"/>
              <a:gd name="connsiteX9" fmla="*/ 506609 w 607614"/>
              <a:gd name="connsiteY9" fmla="*/ 596906 h 606761"/>
              <a:gd name="connsiteX10" fmla="*/ 496719 w 607614"/>
              <a:gd name="connsiteY10" fmla="*/ 606761 h 606761"/>
              <a:gd name="connsiteX11" fmla="*/ 486069 w 607614"/>
              <a:gd name="connsiteY11" fmla="*/ 606761 h 606761"/>
              <a:gd name="connsiteX12" fmla="*/ 475418 w 607614"/>
              <a:gd name="connsiteY12" fmla="*/ 596906 h 606761"/>
              <a:gd name="connsiteX13" fmla="*/ 486069 w 607614"/>
              <a:gd name="connsiteY13" fmla="*/ 586292 h 606761"/>
              <a:gd name="connsiteX14" fmla="*/ 432947 w 607614"/>
              <a:gd name="connsiteY14" fmla="*/ 586292 h 606761"/>
              <a:gd name="connsiteX15" fmla="*/ 443597 w 607614"/>
              <a:gd name="connsiteY15" fmla="*/ 586292 h 606761"/>
              <a:gd name="connsiteX16" fmla="*/ 453487 w 607614"/>
              <a:gd name="connsiteY16" fmla="*/ 596906 h 606761"/>
              <a:gd name="connsiteX17" fmla="*/ 443597 w 607614"/>
              <a:gd name="connsiteY17" fmla="*/ 606761 h 606761"/>
              <a:gd name="connsiteX18" fmla="*/ 432947 w 607614"/>
              <a:gd name="connsiteY18" fmla="*/ 606761 h 606761"/>
              <a:gd name="connsiteX19" fmla="*/ 422296 w 607614"/>
              <a:gd name="connsiteY19" fmla="*/ 596906 h 606761"/>
              <a:gd name="connsiteX20" fmla="*/ 432947 w 607614"/>
              <a:gd name="connsiteY20" fmla="*/ 586292 h 606761"/>
              <a:gd name="connsiteX21" fmla="*/ 379783 w 607614"/>
              <a:gd name="connsiteY21" fmla="*/ 586292 h 606761"/>
              <a:gd name="connsiteX22" fmla="*/ 390392 w 607614"/>
              <a:gd name="connsiteY22" fmla="*/ 586292 h 606761"/>
              <a:gd name="connsiteX23" fmla="*/ 400243 w 607614"/>
              <a:gd name="connsiteY23" fmla="*/ 596906 h 606761"/>
              <a:gd name="connsiteX24" fmla="*/ 390392 w 607614"/>
              <a:gd name="connsiteY24" fmla="*/ 606761 h 606761"/>
              <a:gd name="connsiteX25" fmla="*/ 379783 w 607614"/>
              <a:gd name="connsiteY25" fmla="*/ 606761 h 606761"/>
              <a:gd name="connsiteX26" fmla="*/ 369174 w 607614"/>
              <a:gd name="connsiteY26" fmla="*/ 596906 h 606761"/>
              <a:gd name="connsiteX27" fmla="*/ 379783 w 607614"/>
              <a:gd name="connsiteY27" fmla="*/ 586292 h 606761"/>
              <a:gd name="connsiteX28" fmla="*/ 326581 w 607614"/>
              <a:gd name="connsiteY28" fmla="*/ 586292 h 606761"/>
              <a:gd name="connsiteX29" fmla="*/ 337231 w 607614"/>
              <a:gd name="connsiteY29" fmla="*/ 586292 h 606761"/>
              <a:gd name="connsiteX30" fmla="*/ 347121 w 607614"/>
              <a:gd name="connsiteY30" fmla="*/ 596906 h 606761"/>
              <a:gd name="connsiteX31" fmla="*/ 337231 w 607614"/>
              <a:gd name="connsiteY31" fmla="*/ 606761 h 606761"/>
              <a:gd name="connsiteX32" fmla="*/ 326581 w 607614"/>
              <a:gd name="connsiteY32" fmla="*/ 606761 h 606761"/>
              <a:gd name="connsiteX33" fmla="*/ 315930 w 607614"/>
              <a:gd name="connsiteY33" fmla="*/ 596906 h 606761"/>
              <a:gd name="connsiteX34" fmla="*/ 326581 w 607614"/>
              <a:gd name="connsiteY34" fmla="*/ 586292 h 606761"/>
              <a:gd name="connsiteX35" fmla="*/ 272698 w 607614"/>
              <a:gd name="connsiteY35" fmla="*/ 586292 h 606761"/>
              <a:gd name="connsiteX36" fmla="*/ 284109 w 607614"/>
              <a:gd name="connsiteY36" fmla="*/ 586292 h 606761"/>
              <a:gd name="connsiteX37" fmla="*/ 293999 w 607614"/>
              <a:gd name="connsiteY37" fmla="*/ 596906 h 606761"/>
              <a:gd name="connsiteX38" fmla="*/ 284109 w 607614"/>
              <a:gd name="connsiteY38" fmla="*/ 606761 h 606761"/>
              <a:gd name="connsiteX39" fmla="*/ 272698 w 607614"/>
              <a:gd name="connsiteY39" fmla="*/ 606761 h 606761"/>
              <a:gd name="connsiteX40" fmla="*/ 262808 w 607614"/>
              <a:gd name="connsiteY40" fmla="*/ 596906 h 606761"/>
              <a:gd name="connsiteX41" fmla="*/ 272698 w 607614"/>
              <a:gd name="connsiteY41" fmla="*/ 586292 h 606761"/>
              <a:gd name="connsiteX42" fmla="*/ 219537 w 607614"/>
              <a:gd name="connsiteY42" fmla="*/ 586292 h 606761"/>
              <a:gd name="connsiteX43" fmla="*/ 230146 w 607614"/>
              <a:gd name="connsiteY43" fmla="*/ 586292 h 606761"/>
              <a:gd name="connsiteX44" fmla="*/ 240755 w 607614"/>
              <a:gd name="connsiteY44" fmla="*/ 596906 h 606761"/>
              <a:gd name="connsiteX45" fmla="*/ 230146 w 607614"/>
              <a:gd name="connsiteY45" fmla="*/ 606761 h 606761"/>
              <a:gd name="connsiteX46" fmla="*/ 219537 w 607614"/>
              <a:gd name="connsiteY46" fmla="*/ 606761 h 606761"/>
              <a:gd name="connsiteX47" fmla="*/ 209686 w 607614"/>
              <a:gd name="connsiteY47" fmla="*/ 596906 h 606761"/>
              <a:gd name="connsiteX48" fmla="*/ 219537 w 607614"/>
              <a:gd name="connsiteY48" fmla="*/ 586292 h 606761"/>
              <a:gd name="connsiteX49" fmla="*/ 597727 w 607614"/>
              <a:gd name="connsiteY49" fmla="*/ 581784 h 606761"/>
              <a:gd name="connsiteX50" fmla="*/ 607614 w 607614"/>
              <a:gd name="connsiteY50" fmla="*/ 591623 h 606761"/>
              <a:gd name="connsiteX51" fmla="*/ 607614 w 607614"/>
              <a:gd name="connsiteY51" fmla="*/ 606761 h 606761"/>
              <a:gd name="connsiteX52" fmla="*/ 592403 w 607614"/>
              <a:gd name="connsiteY52" fmla="*/ 606761 h 606761"/>
              <a:gd name="connsiteX53" fmla="*/ 582515 w 607614"/>
              <a:gd name="connsiteY53" fmla="*/ 596922 h 606761"/>
              <a:gd name="connsiteX54" fmla="*/ 588600 w 607614"/>
              <a:gd name="connsiteY54" fmla="*/ 587839 h 606761"/>
              <a:gd name="connsiteX55" fmla="*/ 597727 w 607614"/>
              <a:gd name="connsiteY55" fmla="*/ 581784 h 606761"/>
              <a:gd name="connsiteX56" fmla="*/ 172439 w 607614"/>
              <a:gd name="connsiteY56" fmla="*/ 581784 h 606761"/>
              <a:gd name="connsiteX57" fmla="*/ 181555 w 607614"/>
              <a:gd name="connsiteY57" fmla="*/ 587839 h 606761"/>
              <a:gd name="connsiteX58" fmla="*/ 187633 w 607614"/>
              <a:gd name="connsiteY58" fmla="*/ 596922 h 606761"/>
              <a:gd name="connsiteX59" fmla="*/ 176997 w 607614"/>
              <a:gd name="connsiteY59" fmla="*/ 606761 h 606761"/>
              <a:gd name="connsiteX60" fmla="*/ 161803 w 607614"/>
              <a:gd name="connsiteY60" fmla="*/ 606761 h 606761"/>
              <a:gd name="connsiteX61" fmla="*/ 161803 w 607614"/>
              <a:gd name="connsiteY61" fmla="*/ 591623 h 606761"/>
              <a:gd name="connsiteX62" fmla="*/ 172439 w 607614"/>
              <a:gd name="connsiteY62" fmla="*/ 581784 h 606761"/>
              <a:gd name="connsiteX63" fmla="*/ 597759 w 607614"/>
              <a:gd name="connsiteY63" fmla="*/ 528662 h 606761"/>
              <a:gd name="connsiteX64" fmla="*/ 607614 w 607614"/>
              <a:gd name="connsiteY64" fmla="*/ 538522 h 606761"/>
              <a:gd name="connsiteX65" fmla="*/ 607614 w 607614"/>
              <a:gd name="connsiteY65" fmla="*/ 549140 h 606761"/>
              <a:gd name="connsiteX66" fmla="*/ 597759 w 607614"/>
              <a:gd name="connsiteY66" fmla="*/ 559000 h 606761"/>
              <a:gd name="connsiteX67" fmla="*/ 587145 w 607614"/>
              <a:gd name="connsiteY67" fmla="*/ 549140 h 606761"/>
              <a:gd name="connsiteX68" fmla="*/ 587145 w 607614"/>
              <a:gd name="connsiteY68" fmla="*/ 538522 h 606761"/>
              <a:gd name="connsiteX69" fmla="*/ 597759 w 607614"/>
              <a:gd name="connsiteY69" fmla="*/ 528662 h 606761"/>
              <a:gd name="connsiteX70" fmla="*/ 172417 w 607614"/>
              <a:gd name="connsiteY70" fmla="*/ 527200 h 606761"/>
              <a:gd name="connsiteX71" fmla="*/ 182272 w 607614"/>
              <a:gd name="connsiteY71" fmla="*/ 537809 h 606761"/>
              <a:gd name="connsiteX72" fmla="*/ 182272 w 607614"/>
              <a:gd name="connsiteY72" fmla="*/ 548418 h 606761"/>
              <a:gd name="connsiteX73" fmla="*/ 172417 w 607614"/>
              <a:gd name="connsiteY73" fmla="*/ 558269 h 606761"/>
              <a:gd name="connsiteX74" fmla="*/ 161803 w 607614"/>
              <a:gd name="connsiteY74" fmla="*/ 548418 h 606761"/>
              <a:gd name="connsiteX75" fmla="*/ 161803 w 607614"/>
              <a:gd name="connsiteY75" fmla="*/ 537809 h 606761"/>
              <a:gd name="connsiteX76" fmla="*/ 172417 w 607614"/>
              <a:gd name="connsiteY76" fmla="*/ 527200 h 606761"/>
              <a:gd name="connsiteX77" fmla="*/ 597759 w 607614"/>
              <a:gd name="connsiteY77" fmla="*/ 474809 h 606761"/>
              <a:gd name="connsiteX78" fmla="*/ 607614 w 607614"/>
              <a:gd name="connsiteY78" fmla="*/ 485418 h 606761"/>
              <a:gd name="connsiteX79" fmla="*/ 607614 w 607614"/>
              <a:gd name="connsiteY79" fmla="*/ 496027 h 606761"/>
              <a:gd name="connsiteX80" fmla="*/ 597759 w 607614"/>
              <a:gd name="connsiteY80" fmla="*/ 505878 h 606761"/>
              <a:gd name="connsiteX81" fmla="*/ 587145 w 607614"/>
              <a:gd name="connsiteY81" fmla="*/ 496027 h 606761"/>
              <a:gd name="connsiteX82" fmla="*/ 587145 w 607614"/>
              <a:gd name="connsiteY82" fmla="*/ 485418 h 606761"/>
              <a:gd name="connsiteX83" fmla="*/ 597759 w 607614"/>
              <a:gd name="connsiteY83" fmla="*/ 474809 h 606761"/>
              <a:gd name="connsiteX84" fmla="*/ 172417 w 607614"/>
              <a:gd name="connsiteY84" fmla="*/ 473347 h 606761"/>
              <a:gd name="connsiteX85" fmla="*/ 182272 w 607614"/>
              <a:gd name="connsiteY85" fmla="*/ 483198 h 606761"/>
              <a:gd name="connsiteX86" fmla="*/ 182272 w 607614"/>
              <a:gd name="connsiteY86" fmla="*/ 493807 h 606761"/>
              <a:gd name="connsiteX87" fmla="*/ 172417 w 607614"/>
              <a:gd name="connsiteY87" fmla="*/ 504416 h 606761"/>
              <a:gd name="connsiteX88" fmla="*/ 161803 w 607614"/>
              <a:gd name="connsiteY88" fmla="*/ 493807 h 606761"/>
              <a:gd name="connsiteX89" fmla="*/ 161803 w 607614"/>
              <a:gd name="connsiteY89" fmla="*/ 483198 h 606761"/>
              <a:gd name="connsiteX90" fmla="*/ 172417 w 607614"/>
              <a:gd name="connsiteY90" fmla="*/ 473347 h 606761"/>
              <a:gd name="connsiteX91" fmla="*/ 597759 w 607614"/>
              <a:gd name="connsiteY91" fmla="*/ 421687 h 606761"/>
              <a:gd name="connsiteX92" fmla="*/ 607614 w 607614"/>
              <a:gd name="connsiteY92" fmla="*/ 432338 h 606761"/>
              <a:gd name="connsiteX93" fmla="*/ 607614 w 607614"/>
              <a:gd name="connsiteY93" fmla="*/ 442988 h 606761"/>
              <a:gd name="connsiteX94" fmla="*/ 597759 w 607614"/>
              <a:gd name="connsiteY94" fmla="*/ 452878 h 606761"/>
              <a:gd name="connsiteX95" fmla="*/ 587145 w 607614"/>
              <a:gd name="connsiteY95" fmla="*/ 442988 h 606761"/>
              <a:gd name="connsiteX96" fmla="*/ 587145 w 607614"/>
              <a:gd name="connsiteY96" fmla="*/ 432338 h 606761"/>
              <a:gd name="connsiteX97" fmla="*/ 597759 w 607614"/>
              <a:gd name="connsiteY97" fmla="*/ 421687 h 606761"/>
              <a:gd name="connsiteX98" fmla="*/ 597759 w 607614"/>
              <a:gd name="connsiteY98" fmla="*/ 368687 h 606761"/>
              <a:gd name="connsiteX99" fmla="*/ 607614 w 607614"/>
              <a:gd name="connsiteY99" fmla="*/ 379296 h 606761"/>
              <a:gd name="connsiteX100" fmla="*/ 607614 w 607614"/>
              <a:gd name="connsiteY100" fmla="*/ 389905 h 606761"/>
              <a:gd name="connsiteX101" fmla="*/ 597759 w 607614"/>
              <a:gd name="connsiteY101" fmla="*/ 399756 h 606761"/>
              <a:gd name="connsiteX102" fmla="*/ 587145 w 607614"/>
              <a:gd name="connsiteY102" fmla="*/ 389905 h 606761"/>
              <a:gd name="connsiteX103" fmla="*/ 587145 w 607614"/>
              <a:gd name="connsiteY103" fmla="*/ 379296 h 606761"/>
              <a:gd name="connsiteX104" fmla="*/ 597759 w 607614"/>
              <a:gd name="connsiteY104" fmla="*/ 368687 h 606761"/>
              <a:gd name="connsiteX105" fmla="*/ 597759 w 607614"/>
              <a:gd name="connsiteY105" fmla="*/ 315564 h 606761"/>
              <a:gd name="connsiteX106" fmla="*/ 607614 w 607614"/>
              <a:gd name="connsiteY106" fmla="*/ 326173 h 606761"/>
              <a:gd name="connsiteX107" fmla="*/ 607614 w 607614"/>
              <a:gd name="connsiteY107" fmla="*/ 336782 h 606761"/>
              <a:gd name="connsiteX108" fmla="*/ 597759 w 607614"/>
              <a:gd name="connsiteY108" fmla="*/ 346633 h 606761"/>
              <a:gd name="connsiteX109" fmla="*/ 587145 w 607614"/>
              <a:gd name="connsiteY109" fmla="*/ 336782 h 606761"/>
              <a:gd name="connsiteX110" fmla="*/ 587145 w 607614"/>
              <a:gd name="connsiteY110" fmla="*/ 326173 h 606761"/>
              <a:gd name="connsiteX111" fmla="*/ 597759 w 607614"/>
              <a:gd name="connsiteY111" fmla="*/ 315564 h 606761"/>
              <a:gd name="connsiteX112" fmla="*/ 597759 w 607614"/>
              <a:gd name="connsiteY112" fmla="*/ 262442 h 606761"/>
              <a:gd name="connsiteX113" fmla="*/ 607614 w 607614"/>
              <a:gd name="connsiteY113" fmla="*/ 272293 h 606761"/>
              <a:gd name="connsiteX114" fmla="*/ 607614 w 607614"/>
              <a:gd name="connsiteY114" fmla="*/ 283660 h 606761"/>
              <a:gd name="connsiteX115" fmla="*/ 597759 w 607614"/>
              <a:gd name="connsiteY115" fmla="*/ 293511 h 606761"/>
              <a:gd name="connsiteX116" fmla="*/ 587145 w 607614"/>
              <a:gd name="connsiteY116" fmla="*/ 283660 h 606761"/>
              <a:gd name="connsiteX117" fmla="*/ 587145 w 607614"/>
              <a:gd name="connsiteY117" fmla="*/ 272293 h 606761"/>
              <a:gd name="connsiteX118" fmla="*/ 597759 w 607614"/>
              <a:gd name="connsiteY118" fmla="*/ 262442 h 606761"/>
              <a:gd name="connsiteX119" fmla="*/ 597759 w 607614"/>
              <a:gd name="connsiteY119" fmla="*/ 209320 h 606761"/>
              <a:gd name="connsiteX120" fmla="*/ 607614 w 607614"/>
              <a:gd name="connsiteY120" fmla="*/ 219171 h 606761"/>
              <a:gd name="connsiteX121" fmla="*/ 607614 w 607614"/>
              <a:gd name="connsiteY121" fmla="*/ 229780 h 606761"/>
              <a:gd name="connsiteX122" fmla="*/ 597759 w 607614"/>
              <a:gd name="connsiteY122" fmla="*/ 240389 h 606761"/>
              <a:gd name="connsiteX123" fmla="*/ 587145 w 607614"/>
              <a:gd name="connsiteY123" fmla="*/ 229780 h 606761"/>
              <a:gd name="connsiteX124" fmla="*/ 587145 w 607614"/>
              <a:gd name="connsiteY124" fmla="*/ 219171 h 606761"/>
              <a:gd name="connsiteX125" fmla="*/ 597759 w 607614"/>
              <a:gd name="connsiteY125" fmla="*/ 209320 h 606761"/>
              <a:gd name="connsiteX126" fmla="*/ 592403 w 607614"/>
              <a:gd name="connsiteY126" fmla="*/ 161559 h 606761"/>
              <a:gd name="connsiteX127" fmla="*/ 607614 w 607614"/>
              <a:gd name="connsiteY127" fmla="*/ 161559 h 606761"/>
              <a:gd name="connsiteX128" fmla="*/ 607614 w 607614"/>
              <a:gd name="connsiteY128" fmla="*/ 176753 h 606761"/>
              <a:gd name="connsiteX129" fmla="*/ 597727 w 607614"/>
              <a:gd name="connsiteY129" fmla="*/ 187389 h 606761"/>
              <a:gd name="connsiteX130" fmla="*/ 588600 w 607614"/>
              <a:gd name="connsiteY130" fmla="*/ 181311 h 606761"/>
              <a:gd name="connsiteX131" fmla="*/ 582515 w 607614"/>
              <a:gd name="connsiteY131" fmla="*/ 172195 h 606761"/>
              <a:gd name="connsiteX132" fmla="*/ 592403 w 607614"/>
              <a:gd name="connsiteY132" fmla="*/ 161559 h 606761"/>
              <a:gd name="connsiteX133" fmla="*/ 483846 w 607614"/>
              <a:gd name="connsiteY133" fmla="*/ 161559 h 606761"/>
              <a:gd name="connsiteX134" fmla="*/ 494497 w 607614"/>
              <a:gd name="connsiteY134" fmla="*/ 161559 h 606761"/>
              <a:gd name="connsiteX135" fmla="*/ 505147 w 607614"/>
              <a:gd name="connsiteY135" fmla="*/ 172173 h 606761"/>
              <a:gd name="connsiteX136" fmla="*/ 494497 w 607614"/>
              <a:gd name="connsiteY136" fmla="*/ 182028 h 606761"/>
              <a:gd name="connsiteX137" fmla="*/ 483846 w 607614"/>
              <a:gd name="connsiteY137" fmla="*/ 182028 h 606761"/>
              <a:gd name="connsiteX138" fmla="*/ 473956 w 607614"/>
              <a:gd name="connsiteY138" fmla="*/ 172173 h 606761"/>
              <a:gd name="connsiteX139" fmla="*/ 483846 w 607614"/>
              <a:gd name="connsiteY139" fmla="*/ 161559 h 606761"/>
              <a:gd name="connsiteX140" fmla="*/ 538540 w 607614"/>
              <a:gd name="connsiteY140" fmla="*/ 161559 h 606761"/>
              <a:gd name="connsiteX141" fmla="*/ 549149 w 607614"/>
              <a:gd name="connsiteY141" fmla="*/ 161559 h 606761"/>
              <a:gd name="connsiteX142" fmla="*/ 559000 w 607614"/>
              <a:gd name="connsiteY142" fmla="*/ 172173 h 606761"/>
              <a:gd name="connsiteX143" fmla="*/ 549149 w 607614"/>
              <a:gd name="connsiteY143" fmla="*/ 182028 h 606761"/>
              <a:gd name="connsiteX144" fmla="*/ 538540 w 607614"/>
              <a:gd name="connsiteY144" fmla="*/ 182028 h 606761"/>
              <a:gd name="connsiteX145" fmla="*/ 527931 w 607614"/>
              <a:gd name="connsiteY145" fmla="*/ 172173 h 606761"/>
              <a:gd name="connsiteX146" fmla="*/ 538540 w 607614"/>
              <a:gd name="connsiteY146" fmla="*/ 161559 h 606761"/>
              <a:gd name="connsiteX147" fmla="*/ 0 w 607614"/>
              <a:gd name="connsiteY147" fmla="*/ 0 h 606761"/>
              <a:gd name="connsiteX148" fmla="*/ 445884 w 607614"/>
              <a:gd name="connsiteY148" fmla="*/ 0 h 606761"/>
              <a:gd name="connsiteX149" fmla="*/ 445884 w 607614"/>
              <a:gd name="connsiteY149" fmla="*/ 163093 h 606761"/>
              <a:gd name="connsiteX150" fmla="*/ 450441 w 607614"/>
              <a:gd name="connsiteY150" fmla="*/ 172196 h 606761"/>
              <a:gd name="connsiteX151" fmla="*/ 445884 w 607614"/>
              <a:gd name="connsiteY151" fmla="*/ 180540 h 606761"/>
              <a:gd name="connsiteX152" fmla="*/ 445884 w 607614"/>
              <a:gd name="connsiteY152" fmla="*/ 182057 h 606761"/>
              <a:gd name="connsiteX153" fmla="*/ 440566 w 607614"/>
              <a:gd name="connsiteY153" fmla="*/ 182057 h 606761"/>
              <a:gd name="connsiteX154" fmla="*/ 435249 w 607614"/>
              <a:gd name="connsiteY154" fmla="*/ 182057 h 606761"/>
              <a:gd name="connsiteX155" fmla="*/ 182303 w 607614"/>
              <a:gd name="connsiteY155" fmla="*/ 182057 h 606761"/>
              <a:gd name="connsiteX156" fmla="*/ 182303 w 607614"/>
              <a:gd name="connsiteY156" fmla="*/ 434661 h 606761"/>
              <a:gd name="connsiteX157" fmla="*/ 182303 w 607614"/>
              <a:gd name="connsiteY157" fmla="*/ 439971 h 606761"/>
              <a:gd name="connsiteX158" fmla="*/ 182303 w 607614"/>
              <a:gd name="connsiteY158" fmla="*/ 445281 h 606761"/>
              <a:gd name="connsiteX159" fmla="*/ 180784 w 607614"/>
              <a:gd name="connsiteY159" fmla="*/ 445281 h 606761"/>
              <a:gd name="connsiteX160" fmla="*/ 172429 w 607614"/>
              <a:gd name="connsiteY160" fmla="*/ 449832 h 606761"/>
              <a:gd name="connsiteX161" fmla="*/ 163313 w 607614"/>
              <a:gd name="connsiteY161" fmla="*/ 445281 h 606761"/>
              <a:gd name="connsiteX162" fmla="*/ 0 w 607614"/>
              <a:gd name="connsiteY162" fmla="*/ 445281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</a:cxnLst>
            <a:rect l="l" t="t" r="r" b="b"/>
            <a:pathLst>
              <a:path w="607614" h="606761">
                <a:moveTo>
                  <a:pt x="539253" y="586292"/>
                </a:moveTo>
                <a:lnTo>
                  <a:pt x="549871" y="586292"/>
                </a:lnTo>
                <a:cubicBezTo>
                  <a:pt x="555180" y="586292"/>
                  <a:pt x="559731" y="590841"/>
                  <a:pt x="559731" y="596906"/>
                </a:cubicBezTo>
                <a:cubicBezTo>
                  <a:pt x="559731" y="602212"/>
                  <a:pt x="555180" y="606761"/>
                  <a:pt x="549871" y="606761"/>
                </a:cubicBezTo>
                <a:lnTo>
                  <a:pt x="539253" y="606761"/>
                </a:lnTo>
                <a:cubicBezTo>
                  <a:pt x="533944" y="606761"/>
                  <a:pt x="529393" y="602212"/>
                  <a:pt x="529393" y="596906"/>
                </a:cubicBezTo>
                <a:cubicBezTo>
                  <a:pt x="529393" y="590841"/>
                  <a:pt x="533944" y="586292"/>
                  <a:pt x="539253" y="586292"/>
                </a:cubicBezTo>
                <a:close/>
                <a:moveTo>
                  <a:pt x="486069" y="586292"/>
                </a:moveTo>
                <a:lnTo>
                  <a:pt x="496719" y="586292"/>
                </a:lnTo>
                <a:cubicBezTo>
                  <a:pt x="502045" y="586292"/>
                  <a:pt x="506609" y="590841"/>
                  <a:pt x="506609" y="596906"/>
                </a:cubicBezTo>
                <a:cubicBezTo>
                  <a:pt x="506609" y="602212"/>
                  <a:pt x="502045" y="606761"/>
                  <a:pt x="496719" y="606761"/>
                </a:cubicBezTo>
                <a:lnTo>
                  <a:pt x="486069" y="606761"/>
                </a:lnTo>
                <a:cubicBezTo>
                  <a:pt x="479983" y="606761"/>
                  <a:pt x="475418" y="602212"/>
                  <a:pt x="475418" y="596906"/>
                </a:cubicBezTo>
                <a:cubicBezTo>
                  <a:pt x="475418" y="590841"/>
                  <a:pt x="479983" y="586292"/>
                  <a:pt x="486069" y="586292"/>
                </a:cubicBezTo>
                <a:close/>
                <a:moveTo>
                  <a:pt x="432947" y="586292"/>
                </a:moveTo>
                <a:lnTo>
                  <a:pt x="443597" y="586292"/>
                </a:lnTo>
                <a:cubicBezTo>
                  <a:pt x="448923" y="586292"/>
                  <a:pt x="453487" y="590841"/>
                  <a:pt x="453487" y="596906"/>
                </a:cubicBezTo>
                <a:cubicBezTo>
                  <a:pt x="453487" y="602212"/>
                  <a:pt x="448923" y="606761"/>
                  <a:pt x="443597" y="606761"/>
                </a:cubicBezTo>
                <a:lnTo>
                  <a:pt x="432947" y="606761"/>
                </a:lnTo>
                <a:cubicBezTo>
                  <a:pt x="426861" y="606761"/>
                  <a:pt x="422296" y="602212"/>
                  <a:pt x="422296" y="596906"/>
                </a:cubicBezTo>
                <a:cubicBezTo>
                  <a:pt x="422296" y="590841"/>
                  <a:pt x="426861" y="586292"/>
                  <a:pt x="432947" y="586292"/>
                </a:cubicBezTo>
                <a:close/>
                <a:moveTo>
                  <a:pt x="379783" y="586292"/>
                </a:moveTo>
                <a:lnTo>
                  <a:pt x="390392" y="586292"/>
                </a:lnTo>
                <a:cubicBezTo>
                  <a:pt x="395696" y="586292"/>
                  <a:pt x="400243" y="590841"/>
                  <a:pt x="400243" y="596906"/>
                </a:cubicBezTo>
                <a:cubicBezTo>
                  <a:pt x="400243" y="602212"/>
                  <a:pt x="395696" y="606761"/>
                  <a:pt x="390392" y="606761"/>
                </a:cubicBezTo>
                <a:lnTo>
                  <a:pt x="379783" y="606761"/>
                </a:lnTo>
                <a:cubicBezTo>
                  <a:pt x="373721" y="606761"/>
                  <a:pt x="369174" y="602212"/>
                  <a:pt x="369174" y="596906"/>
                </a:cubicBezTo>
                <a:cubicBezTo>
                  <a:pt x="369174" y="590841"/>
                  <a:pt x="373721" y="586292"/>
                  <a:pt x="379783" y="586292"/>
                </a:cubicBezTo>
                <a:close/>
                <a:moveTo>
                  <a:pt x="326581" y="586292"/>
                </a:moveTo>
                <a:lnTo>
                  <a:pt x="337231" y="586292"/>
                </a:lnTo>
                <a:cubicBezTo>
                  <a:pt x="342557" y="586292"/>
                  <a:pt x="347121" y="590841"/>
                  <a:pt x="347121" y="596906"/>
                </a:cubicBezTo>
                <a:cubicBezTo>
                  <a:pt x="347121" y="602212"/>
                  <a:pt x="342557" y="606761"/>
                  <a:pt x="337231" y="606761"/>
                </a:cubicBezTo>
                <a:lnTo>
                  <a:pt x="326581" y="606761"/>
                </a:lnTo>
                <a:cubicBezTo>
                  <a:pt x="320495" y="606761"/>
                  <a:pt x="315930" y="602212"/>
                  <a:pt x="315930" y="596906"/>
                </a:cubicBezTo>
                <a:cubicBezTo>
                  <a:pt x="315930" y="590841"/>
                  <a:pt x="320495" y="586292"/>
                  <a:pt x="326581" y="586292"/>
                </a:cubicBezTo>
                <a:close/>
                <a:moveTo>
                  <a:pt x="272698" y="586292"/>
                </a:moveTo>
                <a:lnTo>
                  <a:pt x="284109" y="586292"/>
                </a:lnTo>
                <a:cubicBezTo>
                  <a:pt x="289435" y="586292"/>
                  <a:pt x="293999" y="590841"/>
                  <a:pt x="293999" y="596906"/>
                </a:cubicBezTo>
                <a:cubicBezTo>
                  <a:pt x="293999" y="602212"/>
                  <a:pt x="289435" y="606761"/>
                  <a:pt x="284109" y="606761"/>
                </a:cubicBezTo>
                <a:lnTo>
                  <a:pt x="272698" y="606761"/>
                </a:lnTo>
                <a:cubicBezTo>
                  <a:pt x="267373" y="606761"/>
                  <a:pt x="262808" y="602212"/>
                  <a:pt x="262808" y="596906"/>
                </a:cubicBezTo>
                <a:cubicBezTo>
                  <a:pt x="262808" y="590841"/>
                  <a:pt x="267373" y="586292"/>
                  <a:pt x="272698" y="586292"/>
                </a:cubicBezTo>
                <a:close/>
                <a:moveTo>
                  <a:pt x="219537" y="586292"/>
                </a:moveTo>
                <a:lnTo>
                  <a:pt x="230146" y="586292"/>
                </a:lnTo>
                <a:cubicBezTo>
                  <a:pt x="236208" y="586292"/>
                  <a:pt x="240755" y="590841"/>
                  <a:pt x="240755" y="596906"/>
                </a:cubicBezTo>
                <a:cubicBezTo>
                  <a:pt x="240755" y="602212"/>
                  <a:pt x="236208" y="606761"/>
                  <a:pt x="230146" y="606761"/>
                </a:cubicBezTo>
                <a:lnTo>
                  <a:pt x="219537" y="606761"/>
                </a:lnTo>
                <a:cubicBezTo>
                  <a:pt x="214233" y="606761"/>
                  <a:pt x="209686" y="602212"/>
                  <a:pt x="209686" y="596906"/>
                </a:cubicBezTo>
                <a:cubicBezTo>
                  <a:pt x="209686" y="590841"/>
                  <a:pt x="214233" y="586292"/>
                  <a:pt x="219537" y="586292"/>
                </a:cubicBezTo>
                <a:close/>
                <a:moveTo>
                  <a:pt x="597727" y="581784"/>
                </a:moveTo>
                <a:cubicBezTo>
                  <a:pt x="603051" y="581784"/>
                  <a:pt x="607614" y="586325"/>
                  <a:pt x="607614" y="591623"/>
                </a:cubicBezTo>
                <a:lnTo>
                  <a:pt x="607614" y="606761"/>
                </a:lnTo>
                <a:lnTo>
                  <a:pt x="592403" y="606761"/>
                </a:lnTo>
                <a:cubicBezTo>
                  <a:pt x="587079" y="606761"/>
                  <a:pt x="582515" y="602220"/>
                  <a:pt x="582515" y="596922"/>
                </a:cubicBezTo>
                <a:cubicBezTo>
                  <a:pt x="582515" y="592380"/>
                  <a:pt x="584797" y="589353"/>
                  <a:pt x="588600" y="587839"/>
                </a:cubicBezTo>
                <a:cubicBezTo>
                  <a:pt x="590121" y="584055"/>
                  <a:pt x="593163" y="581784"/>
                  <a:pt x="597727" y="581784"/>
                </a:cubicBezTo>
                <a:close/>
                <a:moveTo>
                  <a:pt x="172439" y="581784"/>
                </a:moveTo>
                <a:cubicBezTo>
                  <a:pt x="176238" y="581784"/>
                  <a:pt x="180036" y="584055"/>
                  <a:pt x="181555" y="587839"/>
                </a:cubicBezTo>
                <a:cubicBezTo>
                  <a:pt x="184594" y="589353"/>
                  <a:pt x="187633" y="592380"/>
                  <a:pt x="187633" y="596922"/>
                </a:cubicBezTo>
                <a:cubicBezTo>
                  <a:pt x="187633" y="602220"/>
                  <a:pt x="183075" y="606761"/>
                  <a:pt x="176997" y="606761"/>
                </a:cubicBezTo>
                <a:lnTo>
                  <a:pt x="161803" y="606761"/>
                </a:lnTo>
                <a:lnTo>
                  <a:pt x="161803" y="591623"/>
                </a:lnTo>
                <a:cubicBezTo>
                  <a:pt x="161803" y="586325"/>
                  <a:pt x="166361" y="581784"/>
                  <a:pt x="172439" y="581784"/>
                </a:cubicBezTo>
                <a:close/>
                <a:moveTo>
                  <a:pt x="597759" y="528662"/>
                </a:moveTo>
                <a:cubicBezTo>
                  <a:pt x="603065" y="528662"/>
                  <a:pt x="607614" y="533213"/>
                  <a:pt x="607614" y="538522"/>
                </a:cubicBezTo>
                <a:lnTo>
                  <a:pt x="607614" y="549140"/>
                </a:lnTo>
                <a:cubicBezTo>
                  <a:pt x="607614" y="554449"/>
                  <a:pt x="603065" y="559000"/>
                  <a:pt x="597759" y="559000"/>
                </a:cubicBezTo>
                <a:cubicBezTo>
                  <a:pt x="591694" y="559000"/>
                  <a:pt x="587145" y="554449"/>
                  <a:pt x="587145" y="549140"/>
                </a:cubicBezTo>
                <a:lnTo>
                  <a:pt x="587145" y="538522"/>
                </a:lnTo>
                <a:cubicBezTo>
                  <a:pt x="587145" y="533213"/>
                  <a:pt x="591694" y="528662"/>
                  <a:pt x="597759" y="528662"/>
                </a:cubicBezTo>
                <a:close/>
                <a:moveTo>
                  <a:pt x="172417" y="527200"/>
                </a:moveTo>
                <a:cubicBezTo>
                  <a:pt x="177723" y="527200"/>
                  <a:pt x="182272" y="531747"/>
                  <a:pt x="182272" y="537809"/>
                </a:cubicBezTo>
                <a:lnTo>
                  <a:pt x="182272" y="548418"/>
                </a:lnTo>
                <a:cubicBezTo>
                  <a:pt x="182272" y="553722"/>
                  <a:pt x="177723" y="558269"/>
                  <a:pt x="172417" y="558269"/>
                </a:cubicBezTo>
                <a:cubicBezTo>
                  <a:pt x="166352" y="558269"/>
                  <a:pt x="161803" y="553722"/>
                  <a:pt x="161803" y="548418"/>
                </a:cubicBezTo>
                <a:lnTo>
                  <a:pt x="161803" y="537809"/>
                </a:lnTo>
                <a:cubicBezTo>
                  <a:pt x="161803" y="531747"/>
                  <a:pt x="166352" y="527200"/>
                  <a:pt x="172417" y="527200"/>
                </a:cubicBezTo>
                <a:close/>
                <a:moveTo>
                  <a:pt x="597759" y="474809"/>
                </a:moveTo>
                <a:cubicBezTo>
                  <a:pt x="603065" y="474809"/>
                  <a:pt x="607614" y="479356"/>
                  <a:pt x="607614" y="485418"/>
                </a:cubicBezTo>
                <a:lnTo>
                  <a:pt x="607614" y="496027"/>
                </a:lnTo>
                <a:cubicBezTo>
                  <a:pt x="607614" y="501331"/>
                  <a:pt x="603065" y="505878"/>
                  <a:pt x="597759" y="505878"/>
                </a:cubicBezTo>
                <a:cubicBezTo>
                  <a:pt x="591694" y="505878"/>
                  <a:pt x="587145" y="501331"/>
                  <a:pt x="587145" y="496027"/>
                </a:cubicBezTo>
                <a:lnTo>
                  <a:pt x="587145" y="485418"/>
                </a:lnTo>
                <a:cubicBezTo>
                  <a:pt x="587145" y="479356"/>
                  <a:pt x="591694" y="474809"/>
                  <a:pt x="597759" y="474809"/>
                </a:cubicBezTo>
                <a:close/>
                <a:moveTo>
                  <a:pt x="172417" y="473347"/>
                </a:moveTo>
                <a:cubicBezTo>
                  <a:pt x="177723" y="473347"/>
                  <a:pt x="182272" y="477894"/>
                  <a:pt x="182272" y="483198"/>
                </a:cubicBezTo>
                <a:lnTo>
                  <a:pt x="182272" y="493807"/>
                </a:lnTo>
                <a:cubicBezTo>
                  <a:pt x="182272" y="499869"/>
                  <a:pt x="177723" y="504416"/>
                  <a:pt x="172417" y="504416"/>
                </a:cubicBezTo>
                <a:cubicBezTo>
                  <a:pt x="166352" y="504416"/>
                  <a:pt x="161803" y="499869"/>
                  <a:pt x="161803" y="493807"/>
                </a:cubicBezTo>
                <a:lnTo>
                  <a:pt x="161803" y="483198"/>
                </a:lnTo>
                <a:cubicBezTo>
                  <a:pt x="161803" y="477894"/>
                  <a:pt x="166352" y="473347"/>
                  <a:pt x="172417" y="473347"/>
                </a:cubicBezTo>
                <a:close/>
                <a:moveTo>
                  <a:pt x="597759" y="421687"/>
                </a:moveTo>
                <a:cubicBezTo>
                  <a:pt x="603065" y="421687"/>
                  <a:pt x="607614" y="426252"/>
                  <a:pt x="607614" y="432338"/>
                </a:cubicBezTo>
                <a:lnTo>
                  <a:pt x="607614" y="442988"/>
                </a:lnTo>
                <a:cubicBezTo>
                  <a:pt x="607614" y="448313"/>
                  <a:pt x="603065" y="452878"/>
                  <a:pt x="597759" y="452878"/>
                </a:cubicBezTo>
                <a:cubicBezTo>
                  <a:pt x="591694" y="452878"/>
                  <a:pt x="587145" y="448313"/>
                  <a:pt x="587145" y="442988"/>
                </a:cubicBezTo>
                <a:lnTo>
                  <a:pt x="587145" y="432338"/>
                </a:lnTo>
                <a:cubicBezTo>
                  <a:pt x="587145" y="426252"/>
                  <a:pt x="591694" y="421687"/>
                  <a:pt x="597759" y="421687"/>
                </a:cubicBezTo>
                <a:close/>
                <a:moveTo>
                  <a:pt x="597759" y="368687"/>
                </a:moveTo>
                <a:cubicBezTo>
                  <a:pt x="603065" y="368687"/>
                  <a:pt x="607614" y="373234"/>
                  <a:pt x="607614" y="379296"/>
                </a:cubicBezTo>
                <a:lnTo>
                  <a:pt x="607614" y="389905"/>
                </a:lnTo>
                <a:cubicBezTo>
                  <a:pt x="607614" y="395209"/>
                  <a:pt x="603065" y="399756"/>
                  <a:pt x="597759" y="399756"/>
                </a:cubicBezTo>
                <a:cubicBezTo>
                  <a:pt x="591694" y="399756"/>
                  <a:pt x="587145" y="395209"/>
                  <a:pt x="587145" y="389905"/>
                </a:cubicBezTo>
                <a:lnTo>
                  <a:pt x="587145" y="379296"/>
                </a:lnTo>
                <a:cubicBezTo>
                  <a:pt x="587145" y="373234"/>
                  <a:pt x="591694" y="368687"/>
                  <a:pt x="597759" y="368687"/>
                </a:cubicBezTo>
                <a:close/>
                <a:moveTo>
                  <a:pt x="597759" y="315564"/>
                </a:moveTo>
                <a:cubicBezTo>
                  <a:pt x="603065" y="315564"/>
                  <a:pt x="607614" y="320111"/>
                  <a:pt x="607614" y="326173"/>
                </a:cubicBezTo>
                <a:lnTo>
                  <a:pt x="607614" y="336782"/>
                </a:lnTo>
                <a:cubicBezTo>
                  <a:pt x="607614" y="342086"/>
                  <a:pt x="603065" y="346633"/>
                  <a:pt x="597759" y="346633"/>
                </a:cubicBezTo>
                <a:cubicBezTo>
                  <a:pt x="591694" y="346633"/>
                  <a:pt x="587145" y="342086"/>
                  <a:pt x="587145" y="336782"/>
                </a:cubicBezTo>
                <a:lnTo>
                  <a:pt x="587145" y="326173"/>
                </a:lnTo>
                <a:cubicBezTo>
                  <a:pt x="587145" y="320111"/>
                  <a:pt x="591694" y="315564"/>
                  <a:pt x="597759" y="315564"/>
                </a:cubicBezTo>
                <a:close/>
                <a:moveTo>
                  <a:pt x="597759" y="262442"/>
                </a:moveTo>
                <a:cubicBezTo>
                  <a:pt x="603065" y="262442"/>
                  <a:pt x="607614" y="266989"/>
                  <a:pt x="607614" y="272293"/>
                </a:cubicBezTo>
                <a:lnTo>
                  <a:pt x="607614" y="283660"/>
                </a:lnTo>
                <a:cubicBezTo>
                  <a:pt x="607614" y="288964"/>
                  <a:pt x="603065" y="293511"/>
                  <a:pt x="597759" y="293511"/>
                </a:cubicBezTo>
                <a:cubicBezTo>
                  <a:pt x="591694" y="293511"/>
                  <a:pt x="587145" y="288964"/>
                  <a:pt x="587145" y="283660"/>
                </a:cubicBezTo>
                <a:lnTo>
                  <a:pt x="587145" y="272293"/>
                </a:lnTo>
                <a:cubicBezTo>
                  <a:pt x="587145" y="266989"/>
                  <a:pt x="591694" y="262442"/>
                  <a:pt x="597759" y="262442"/>
                </a:cubicBezTo>
                <a:close/>
                <a:moveTo>
                  <a:pt x="597759" y="209320"/>
                </a:moveTo>
                <a:cubicBezTo>
                  <a:pt x="603065" y="209320"/>
                  <a:pt x="607614" y="213867"/>
                  <a:pt x="607614" y="219171"/>
                </a:cubicBezTo>
                <a:lnTo>
                  <a:pt x="607614" y="229780"/>
                </a:lnTo>
                <a:cubicBezTo>
                  <a:pt x="607614" y="235842"/>
                  <a:pt x="603065" y="240389"/>
                  <a:pt x="597759" y="240389"/>
                </a:cubicBezTo>
                <a:cubicBezTo>
                  <a:pt x="591694" y="240389"/>
                  <a:pt x="587145" y="235842"/>
                  <a:pt x="587145" y="229780"/>
                </a:cubicBezTo>
                <a:lnTo>
                  <a:pt x="587145" y="219171"/>
                </a:lnTo>
                <a:cubicBezTo>
                  <a:pt x="587145" y="213867"/>
                  <a:pt x="591694" y="209320"/>
                  <a:pt x="597759" y="209320"/>
                </a:cubicBezTo>
                <a:close/>
                <a:moveTo>
                  <a:pt x="592403" y="161559"/>
                </a:moveTo>
                <a:lnTo>
                  <a:pt x="607614" y="161559"/>
                </a:lnTo>
                <a:lnTo>
                  <a:pt x="607614" y="176753"/>
                </a:lnTo>
                <a:cubicBezTo>
                  <a:pt x="607614" y="182831"/>
                  <a:pt x="603051" y="187389"/>
                  <a:pt x="597727" y="187389"/>
                </a:cubicBezTo>
                <a:cubicBezTo>
                  <a:pt x="593163" y="187389"/>
                  <a:pt x="590121" y="184350"/>
                  <a:pt x="588600" y="181311"/>
                </a:cubicBezTo>
                <a:cubicBezTo>
                  <a:pt x="584797" y="179792"/>
                  <a:pt x="582515" y="175993"/>
                  <a:pt x="582515" y="172195"/>
                </a:cubicBezTo>
                <a:cubicBezTo>
                  <a:pt x="582515" y="166117"/>
                  <a:pt x="587079" y="161559"/>
                  <a:pt x="592403" y="161559"/>
                </a:cubicBezTo>
                <a:close/>
                <a:moveTo>
                  <a:pt x="483846" y="161559"/>
                </a:moveTo>
                <a:lnTo>
                  <a:pt x="494497" y="161559"/>
                </a:lnTo>
                <a:cubicBezTo>
                  <a:pt x="500583" y="161559"/>
                  <a:pt x="505147" y="166108"/>
                  <a:pt x="505147" y="172173"/>
                </a:cubicBezTo>
                <a:cubicBezTo>
                  <a:pt x="505147" y="177479"/>
                  <a:pt x="500583" y="182028"/>
                  <a:pt x="494497" y="182028"/>
                </a:cubicBezTo>
                <a:lnTo>
                  <a:pt x="483846" y="182028"/>
                </a:lnTo>
                <a:cubicBezTo>
                  <a:pt x="478521" y="182028"/>
                  <a:pt x="473956" y="177479"/>
                  <a:pt x="473956" y="172173"/>
                </a:cubicBezTo>
                <a:cubicBezTo>
                  <a:pt x="473956" y="166108"/>
                  <a:pt x="478521" y="161559"/>
                  <a:pt x="483846" y="161559"/>
                </a:cubicBezTo>
                <a:close/>
                <a:moveTo>
                  <a:pt x="538540" y="161559"/>
                </a:moveTo>
                <a:lnTo>
                  <a:pt x="549149" y="161559"/>
                </a:lnTo>
                <a:cubicBezTo>
                  <a:pt x="554453" y="161559"/>
                  <a:pt x="559000" y="166108"/>
                  <a:pt x="559000" y="172173"/>
                </a:cubicBezTo>
                <a:cubicBezTo>
                  <a:pt x="559000" y="177479"/>
                  <a:pt x="554453" y="182028"/>
                  <a:pt x="549149" y="182028"/>
                </a:cubicBezTo>
                <a:lnTo>
                  <a:pt x="538540" y="182028"/>
                </a:lnTo>
                <a:cubicBezTo>
                  <a:pt x="532478" y="182028"/>
                  <a:pt x="527931" y="177479"/>
                  <a:pt x="527931" y="172173"/>
                </a:cubicBezTo>
                <a:cubicBezTo>
                  <a:pt x="527931" y="166108"/>
                  <a:pt x="532478" y="161559"/>
                  <a:pt x="538540" y="161559"/>
                </a:cubicBezTo>
                <a:close/>
                <a:moveTo>
                  <a:pt x="0" y="0"/>
                </a:moveTo>
                <a:lnTo>
                  <a:pt x="445884" y="0"/>
                </a:lnTo>
                <a:lnTo>
                  <a:pt x="445884" y="163093"/>
                </a:lnTo>
                <a:cubicBezTo>
                  <a:pt x="448922" y="165369"/>
                  <a:pt x="450441" y="168403"/>
                  <a:pt x="450441" y="172196"/>
                </a:cubicBezTo>
                <a:cubicBezTo>
                  <a:pt x="450441" y="175989"/>
                  <a:pt x="448922" y="179023"/>
                  <a:pt x="445884" y="180540"/>
                </a:cubicBezTo>
                <a:lnTo>
                  <a:pt x="445884" y="182057"/>
                </a:lnTo>
                <a:lnTo>
                  <a:pt x="440566" y="182057"/>
                </a:lnTo>
                <a:lnTo>
                  <a:pt x="435249" y="182057"/>
                </a:lnTo>
                <a:lnTo>
                  <a:pt x="182303" y="182057"/>
                </a:lnTo>
                <a:lnTo>
                  <a:pt x="182303" y="434661"/>
                </a:lnTo>
                <a:lnTo>
                  <a:pt x="182303" y="439971"/>
                </a:lnTo>
                <a:lnTo>
                  <a:pt x="182303" y="445281"/>
                </a:lnTo>
                <a:lnTo>
                  <a:pt x="180784" y="445281"/>
                </a:lnTo>
                <a:cubicBezTo>
                  <a:pt x="179265" y="448315"/>
                  <a:pt x="176227" y="449832"/>
                  <a:pt x="172429" y="449832"/>
                </a:cubicBezTo>
                <a:cubicBezTo>
                  <a:pt x="168631" y="449832"/>
                  <a:pt x="165592" y="448315"/>
                  <a:pt x="163313" y="445281"/>
                </a:cubicBezTo>
                <a:lnTo>
                  <a:pt x="0" y="445281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dirty="0"/>
              <a:t>研究现状</a:t>
            </a:r>
            <a:endParaRPr lang="en-US" altLang="zh-CN" sz="3200" dirty="0"/>
          </a:p>
          <a:p>
            <a:pPr algn="ctr"/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Research Status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8141886-69F3-4AFF-8D21-D138D31538C5}"/>
              </a:ext>
            </a:extLst>
          </p:cNvPr>
          <p:cNvSpPr txBox="1"/>
          <p:nvPr/>
        </p:nvSpPr>
        <p:spPr>
          <a:xfrm>
            <a:off x="5872071" y="4660959"/>
            <a:ext cx="19088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研究目标</a:t>
            </a:r>
            <a:endParaRPr lang="en-US" altLang="zh-CN" sz="3200" dirty="0"/>
          </a:p>
          <a:p>
            <a:pPr algn="ctr"/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Research Status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9B98A50-85B4-44E2-A006-EB1231AC61BB}"/>
              </a:ext>
            </a:extLst>
          </p:cNvPr>
          <p:cNvSpPr txBox="1"/>
          <p:nvPr/>
        </p:nvSpPr>
        <p:spPr>
          <a:xfrm>
            <a:off x="9275430" y="3012855"/>
            <a:ext cx="23056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研究结论</a:t>
            </a:r>
            <a:endParaRPr lang="en-US" altLang="zh-CN" sz="3200" dirty="0"/>
          </a:p>
          <a:p>
            <a:pPr algn="ctr"/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Research Conclusions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6352C979-919D-4840-B330-D9B8E312EBA0}"/>
              </a:ext>
            </a:extLst>
          </p:cNvPr>
          <p:cNvSpPr txBox="1"/>
          <p:nvPr/>
        </p:nvSpPr>
        <p:spPr>
          <a:xfrm>
            <a:off x="9154546" y="4678005"/>
            <a:ext cx="27784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总结与展望</a:t>
            </a:r>
            <a:endParaRPr lang="en-US" altLang="zh-CN" sz="3200" dirty="0"/>
          </a:p>
          <a:p>
            <a:pPr algn="ctr"/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Summary and Prospects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wedding-planning_84466">
            <a:extLst>
              <a:ext uri="{FF2B5EF4-FFF2-40B4-BE49-F238E27FC236}">
                <a16:creationId xmlns:a16="http://schemas.microsoft.com/office/drawing/2014/main" id="{4650FC1E-3176-442E-80B6-98EEFB064F00}"/>
              </a:ext>
            </a:extLst>
          </p:cNvPr>
          <p:cNvSpPr>
            <a:spLocks noChangeAspect="1"/>
          </p:cNvSpPr>
          <p:nvPr/>
        </p:nvSpPr>
        <p:spPr bwMode="auto">
          <a:xfrm>
            <a:off x="1446838" y="1522938"/>
            <a:ext cx="609685" cy="587070"/>
          </a:xfrm>
          <a:custGeom>
            <a:avLst/>
            <a:gdLst>
              <a:gd name="connsiteX0" fmla="*/ 351185 w 606862"/>
              <a:gd name="connsiteY0" fmla="*/ 410338 h 584352"/>
              <a:gd name="connsiteX1" fmla="*/ 518180 w 606862"/>
              <a:gd name="connsiteY1" fmla="*/ 410338 h 584352"/>
              <a:gd name="connsiteX2" fmla="*/ 531216 w 606862"/>
              <a:gd name="connsiteY2" fmla="*/ 423358 h 584352"/>
              <a:gd name="connsiteX3" fmla="*/ 518180 w 606862"/>
              <a:gd name="connsiteY3" fmla="*/ 436377 h 584352"/>
              <a:gd name="connsiteX4" fmla="*/ 351185 w 606862"/>
              <a:gd name="connsiteY4" fmla="*/ 436377 h 584352"/>
              <a:gd name="connsiteX5" fmla="*/ 338149 w 606862"/>
              <a:gd name="connsiteY5" fmla="*/ 423358 h 584352"/>
              <a:gd name="connsiteX6" fmla="*/ 351185 w 606862"/>
              <a:gd name="connsiteY6" fmla="*/ 410338 h 584352"/>
              <a:gd name="connsiteX7" fmla="*/ 311358 w 606862"/>
              <a:gd name="connsiteY7" fmla="*/ 363253 h 584352"/>
              <a:gd name="connsiteX8" fmla="*/ 320698 w 606862"/>
              <a:gd name="connsiteY8" fmla="*/ 366603 h 584352"/>
              <a:gd name="connsiteX9" fmla="*/ 321610 w 606862"/>
              <a:gd name="connsiteY9" fmla="*/ 384948 h 584352"/>
              <a:gd name="connsiteX10" fmla="*/ 249890 w 606862"/>
              <a:gd name="connsiteY10" fmla="*/ 463273 h 584352"/>
              <a:gd name="connsiteX11" fmla="*/ 240371 w 606862"/>
              <a:gd name="connsiteY11" fmla="*/ 467567 h 584352"/>
              <a:gd name="connsiteX12" fmla="*/ 230852 w 606862"/>
              <a:gd name="connsiteY12" fmla="*/ 463404 h 584352"/>
              <a:gd name="connsiteX13" fmla="*/ 201903 w 606862"/>
              <a:gd name="connsiteY13" fmla="*/ 432828 h 584352"/>
              <a:gd name="connsiteX14" fmla="*/ 202425 w 606862"/>
              <a:gd name="connsiteY14" fmla="*/ 414353 h 584352"/>
              <a:gd name="connsiteX15" fmla="*/ 220811 w 606862"/>
              <a:gd name="connsiteY15" fmla="*/ 414873 h 584352"/>
              <a:gd name="connsiteX16" fmla="*/ 240110 w 606862"/>
              <a:gd name="connsiteY16" fmla="*/ 435430 h 584352"/>
              <a:gd name="connsiteX17" fmla="*/ 302311 w 606862"/>
              <a:gd name="connsiteY17" fmla="*/ 367514 h 584352"/>
              <a:gd name="connsiteX18" fmla="*/ 311358 w 606862"/>
              <a:gd name="connsiteY18" fmla="*/ 363253 h 584352"/>
              <a:gd name="connsiteX19" fmla="*/ 26073 w 606862"/>
              <a:gd name="connsiteY19" fmla="*/ 297839 h 584352"/>
              <a:gd name="connsiteX20" fmla="*/ 26073 w 606862"/>
              <a:gd name="connsiteY20" fmla="*/ 505466 h 584352"/>
              <a:gd name="connsiteX21" fmla="*/ 79003 w 606862"/>
              <a:gd name="connsiteY21" fmla="*/ 558317 h 584352"/>
              <a:gd name="connsiteX22" fmla="*/ 132062 w 606862"/>
              <a:gd name="connsiteY22" fmla="*/ 505466 h 584352"/>
              <a:gd name="connsiteX23" fmla="*/ 132062 w 606862"/>
              <a:gd name="connsiteY23" fmla="*/ 297839 h 584352"/>
              <a:gd name="connsiteX24" fmla="*/ 351185 w 606862"/>
              <a:gd name="connsiteY24" fmla="*/ 267372 h 584352"/>
              <a:gd name="connsiteX25" fmla="*/ 518180 w 606862"/>
              <a:gd name="connsiteY25" fmla="*/ 267372 h 584352"/>
              <a:gd name="connsiteX26" fmla="*/ 531216 w 606862"/>
              <a:gd name="connsiteY26" fmla="*/ 280391 h 584352"/>
              <a:gd name="connsiteX27" fmla="*/ 518180 w 606862"/>
              <a:gd name="connsiteY27" fmla="*/ 293411 h 584352"/>
              <a:gd name="connsiteX28" fmla="*/ 351185 w 606862"/>
              <a:gd name="connsiteY28" fmla="*/ 293411 h 584352"/>
              <a:gd name="connsiteX29" fmla="*/ 338149 w 606862"/>
              <a:gd name="connsiteY29" fmla="*/ 280391 h 584352"/>
              <a:gd name="connsiteX30" fmla="*/ 351185 w 606862"/>
              <a:gd name="connsiteY30" fmla="*/ 267372 h 584352"/>
              <a:gd name="connsiteX31" fmla="*/ 311358 w 606862"/>
              <a:gd name="connsiteY31" fmla="*/ 213942 h 584352"/>
              <a:gd name="connsiteX32" fmla="*/ 320698 w 606862"/>
              <a:gd name="connsiteY32" fmla="*/ 217360 h 584352"/>
              <a:gd name="connsiteX33" fmla="*/ 321610 w 606862"/>
              <a:gd name="connsiteY33" fmla="*/ 235715 h 584352"/>
              <a:gd name="connsiteX34" fmla="*/ 249890 w 606862"/>
              <a:gd name="connsiteY34" fmla="*/ 314084 h 584352"/>
              <a:gd name="connsiteX35" fmla="*/ 240371 w 606862"/>
              <a:gd name="connsiteY35" fmla="*/ 318250 h 584352"/>
              <a:gd name="connsiteX36" fmla="*/ 230852 w 606862"/>
              <a:gd name="connsiteY36" fmla="*/ 314214 h 584352"/>
              <a:gd name="connsiteX37" fmla="*/ 201903 w 606862"/>
              <a:gd name="connsiteY37" fmla="*/ 283492 h 584352"/>
              <a:gd name="connsiteX38" fmla="*/ 202425 w 606862"/>
              <a:gd name="connsiteY38" fmla="*/ 265136 h 584352"/>
              <a:gd name="connsiteX39" fmla="*/ 220811 w 606862"/>
              <a:gd name="connsiteY39" fmla="*/ 265657 h 584352"/>
              <a:gd name="connsiteX40" fmla="*/ 240110 w 606862"/>
              <a:gd name="connsiteY40" fmla="*/ 286095 h 584352"/>
              <a:gd name="connsiteX41" fmla="*/ 302311 w 606862"/>
              <a:gd name="connsiteY41" fmla="*/ 218141 h 584352"/>
              <a:gd name="connsiteX42" fmla="*/ 311358 w 606862"/>
              <a:gd name="connsiteY42" fmla="*/ 213942 h 584352"/>
              <a:gd name="connsiteX43" fmla="*/ 351185 w 606862"/>
              <a:gd name="connsiteY43" fmla="*/ 124336 h 584352"/>
              <a:gd name="connsiteX44" fmla="*/ 518180 w 606862"/>
              <a:gd name="connsiteY44" fmla="*/ 124336 h 584352"/>
              <a:gd name="connsiteX45" fmla="*/ 531216 w 606862"/>
              <a:gd name="connsiteY45" fmla="*/ 137356 h 584352"/>
              <a:gd name="connsiteX46" fmla="*/ 518180 w 606862"/>
              <a:gd name="connsiteY46" fmla="*/ 150375 h 584352"/>
              <a:gd name="connsiteX47" fmla="*/ 351185 w 606862"/>
              <a:gd name="connsiteY47" fmla="*/ 150375 h 584352"/>
              <a:gd name="connsiteX48" fmla="*/ 338149 w 606862"/>
              <a:gd name="connsiteY48" fmla="*/ 137356 h 584352"/>
              <a:gd name="connsiteX49" fmla="*/ 351185 w 606862"/>
              <a:gd name="connsiteY49" fmla="*/ 124336 h 584352"/>
              <a:gd name="connsiteX50" fmla="*/ 311358 w 606862"/>
              <a:gd name="connsiteY50" fmla="*/ 64761 h 584352"/>
              <a:gd name="connsiteX51" fmla="*/ 320698 w 606862"/>
              <a:gd name="connsiteY51" fmla="*/ 68111 h 584352"/>
              <a:gd name="connsiteX52" fmla="*/ 321610 w 606862"/>
              <a:gd name="connsiteY52" fmla="*/ 86586 h 584352"/>
              <a:gd name="connsiteX53" fmla="*/ 249890 w 606862"/>
              <a:gd name="connsiteY53" fmla="*/ 164781 h 584352"/>
              <a:gd name="connsiteX54" fmla="*/ 240371 w 606862"/>
              <a:gd name="connsiteY54" fmla="*/ 169075 h 584352"/>
              <a:gd name="connsiteX55" fmla="*/ 230852 w 606862"/>
              <a:gd name="connsiteY55" fmla="*/ 165042 h 584352"/>
              <a:gd name="connsiteX56" fmla="*/ 201903 w 606862"/>
              <a:gd name="connsiteY56" fmla="*/ 134336 h 584352"/>
              <a:gd name="connsiteX57" fmla="*/ 202425 w 606862"/>
              <a:gd name="connsiteY57" fmla="*/ 115991 h 584352"/>
              <a:gd name="connsiteX58" fmla="*/ 220811 w 606862"/>
              <a:gd name="connsiteY58" fmla="*/ 116511 h 584352"/>
              <a:gd name="connsiteX59" fmla="*/ 240110 w 606862"/>
              <a:gd name="connsiteY59" fmla="*/ 136938 h 584352"/>
              <a:gd name="connsiteX60" fmla="*/ 302311 w 606862"/>
              <a:gd name="connsiteY60" fmla="*/ 69022 h 584352"/>
              <a:gd name="connsiteX61" fmla="*/ 311358 w 606862"/>
              <a:gd name="connsiteY61" fmla="*/ 64761 h 584352"/>
              <a:gd name="connsiteX62" fmla="*/ 158136 w 606862"/>
              <a:gd name="connsiteY62" fmla="*/ 26035 h 584352"/>
              <a:gd name="connsiteX63" fmla="*/ 158136 w 606862"/>
              <a:gd name="connsiteY63" fmla="*/ 505466 h 584352"/>
              <a:gd name="connsiteX64" fmla="*/ 137668 w 606862"/>
              <a:gd name="connsiteY64" fmla="*/ 558317 h 584352"/>
              <a:gd name="connsiteX65" fmla="*/ 527859 w 606862"/>
              <a:gd name="connsiteY65" fmla="*/ 558317 h 584352"/>
              <a:gd name="connsiteX66" fmla="*/ 580789 w 606862"/>
              <a:gd name="connsiteY66" fmla="*/ 505466 h 584352"/>
              <a:gd name="connsiteX67" fmla="*/ 580789 w 606862"/>
              <a:gd name="connsiteY67" fmla="*/ 26035 h 584352"/>
              <a:gd name="connsiteX68" fmla="*/ 145099 w 606862"/>
              <a:gd name="connsiteY68" fmla="*/ 0 h 584352"/>
              <a:gd name="connsiteX69" fmla="*/ 593825 w 606862"/>
              <a:gd name="connsiteY69" fmla="*/ 0 h 584352"/>
              <a:gd name="connsiteX70" fmla="*/ 606862 w 606862"/>
              <a:gd name="connsiteY70" fmla="*/ 13017 h 584352"/>
              <a:gd name="connsiteX71" fmla="*/ 606862 w 606862"/>
              <a:gd name="connsiteY71" fmla="*/ 505466 h 584352"/>
              <a:gd name="connsiteX72" fmla="*/ 527859 w 606862"/>
              <a:gd name="connsiteY72" fmla="*/ 584352 h 584352"/>
              <a:gd name="connsiteX73" fmla="*/ 79003 w 606862"/>
              <a:gd name="connsiteY73" fmla="*/ 584352 h 584352"/>
              <a:gd name="connsiteX74" fmla="*/ 0 w 606862"/>
              <a:gd name="connsiteY74" fmla="*/ 505466 h 584352"/>
              <a:gd name="connsiteX75" fmla="*/ 0 w 606862"/>
              <a:gd name="connsiteY75" fmla="*/ 284821 h 584352"/>
              <a:gd name="connsiteX76" fmla="*/ 13037 w 606862"/>
              <a:gd name="connsiteY76" fmla="*/ 271804 h 584352"/>
              <a:gd name="connsiteX77" fmla="*/ 132062 w 606862"/>
              <a:gd name="connsiteY77" fmla="*/ 271804 h 584352"/>
              <a:gd name="connsiteX78" fmla="*/ 132062 w 606862"/>
              <a:gd name="connsiteY78" fmla="*/ 13017 h 584352"/>
              <a:gd name="connsiteX79" fmla="*/ 145099 w 606862"/>
              <a:gd name="connsiteY79" fmla="*/ 0 h 58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606862" h="584352">
                <a:moveTo>
                  <a:pt x="351185" y="410338"/>
                </a:moveTo>
                <a:lnTo>
                  <a:pt x="518180" y="410338"/>
                </a:lnTo>
                <a:cubicBezTo>
                  <a:pt x="525480" y="410338"/>
                  <a:pt x="531216" y="416197"/>
                  <a:pt x="531216" y="423358"/>
                </a:cubicBezTo>
                <a:cubicBezTo>
                  <a:pt x="531216" y="430518"/>
                  <a:pt x="525480" y="436377"/>
                  <a:pt x="518180" y="436377"/>
                </a:cubicBezTo>
                <a:lnTo>
                  <a:pt x="351185" y="436377"/>
                </a:lnTo>
                <a:cubicBezTo>
                  <a:pt x="343885" y="436377"/>
                  <a:pt x="338149" y="430518"/>
                  <a:pt x="338149" y="423358"/>
                </a:cubicBezTo>
                <a:cubicBezTo>
                  <a:pt x="338149" y="416197"/>
                  <a:pt x="343885" y="410338"/>
                  <a:pt x="351185" y="410338"/>
                </a:cubicBezTo>
                <a:close/>
                <a:moveTo>
                  <a:pt x="311358" y="363253"/>
                </a:moveTo>
                <a:cubicBezTo>
                  <a:pt x="314699" y="363090"/>
                  <a:pt x="318090" y="364196"/>
                  <a:pt x="320698" y="366603"/>
                </a:cubicBezTo>
                <a:cubicBezTo>
                  <a:pt x="326044" y="371417"/>
                  <a:pt x="326435" y="379744"/>
                  <a:pt x="321610" y="384948"/>
                </a:cubicBezTo>
                <a:lnTo>
                  <a:pt x="249890" y="463273"/>
                </a:lnTo>
                <a:cubicBezTo>
                  <a:pt x="247543" y="466006"/>
                  <a:pt x="244022" y="467437"/>
                  <a:pt x="240371" y="467567"/>
                </a:cubicBezTo>
                <a:cubicBezTo>
                  <a:pt x="236720" y="467567"/>
                  <a:pt x="233330" y="466006"/>
                  <a:pt x="230852" y="463404"/>
                </a:cubicBezTo>
                <a:lnTo>
                  <a:pt x="201903" y="432828"/>
                </a:lnTo>
                <a:cubicBezTo>
                  <a:pt x="196948" y="427624"/>
                  <a:pt x="197079" y="419297"/>
                  <a:pt x="202425" y="414353"/>
                </a:cubicBezTo>
                <a:cubicBezTo>
                  <a:pt x="207641" y="409409"/>
                  <a:pt x="215856" y="409669"/>
                  <a:pt x="220811" y="414873"/>
                </a:cubicBezTo>
                <a:lnTo>
                  <a:pt x="240110" y="435430"/>
                </a:lnTo>
                <a:lnTo>
                  <a:pt x="302311" y="367514"/>
                </a:lnTo>
                <a:cubicBezTo>
                  <a:pt x="304724" y="364847"/>
                  <a:pt x="308016" y="363415"/>
                  <a:pt x="311358" y="363253"/>
                </a:cubicBezTo>
                <a:close/>
                <a:moveTo>
                  <a:pt x="26073" y="297839"/>
                </a:moveTo>
                <a:lnTo>
                  <a:pt x="26073" y="505466"/>
                </a:lnTo>
                <a:cubicBezTo>
                  <a:pt x="26073" y="534625"/>
                  <a:pt x="49800" y="558317"/>
                  <a:pt x="79003" y="558317"/>
                </a:cubicBezTo>
                <a:cubicBezTo>
                  <a:pt x="108205" y="558317"/>
                  <a:pt x="132062" y="534625"/>
                  <a:pt x="132062" y="505466"/>
                </a:cubicBezTo>
                <a:lnTo>
                  <a:pt x="132062" y="297839"/>
                </a:lnTo>
                <a:close/>
                <a:moveTo>
                  <a:pt x="351185" y="267372"/>
                </a:moveTo>
                <a:lnTo>
                  <a:pt x="518180" y="267372"/>
                </a:lnTo>
                <a:cubicBezTo>
                  <a:pt x="525480" y="267372"/>
                  <a:pt x="531216" y="273101"/>
                  <a:pt x="531216" y="280391"/>
                </a:cubicBezTo>
                <a:cubicBezTo>
                  <a:pt x="531216" y="287552"/>
                  <a:pt x="525480" y="293411"/>
                  <a:pt x="518180" y="293411"/>
                </a:cubicBezTo>
                <a:lnTo>
                  <a:pt x="351185" y="293411"/>
                </a:lnTo>
                <a:cubicBezTo>
                  <a:pt x="343885" y="293411"/>
                  <a:pt x="338149" y="287552"/>
                  <a:pt x="338149" y="280391"/>
                </a:cubicBezTo>
                <a:cubicBezTo>
                  <a:pt x="338149" y="273101"/>
                  <a:pt x="343885" y="267372"/>
                  <a:pt x="351185" y="267372"/>
                </a:cubicBezTo>
                <a:close/>
                <a:moveTo>
                  <a:pt x="311358" y="213942"/>
                </a:moveTo>
                <a:cubicBezTo>
                  <a:pt x="314699" y="213812"/>
                  <a:pt x="318090" y="214951"/>
                  <a:pt x="320698" y="217360"/>
                </a:cubicBezTo>
                <a:cubicBezTo>
                  <a:pt x="326044" y="222176"/>
                  <a:pt x="326435" y="230378"/>
                  <a:pt x="321610" y="235715"/>
                </a:cubicBezTo>
                <a:lnTo>
                  <a:pt x="249890" y="314084"/>
                </a:lnTo>
                <a:cubicBezTo>
                  <a:pt x="247543" y="316688"/>
                  <a:pt x="244022" y="318250"/>
                  <a:pt x="240371" y="318250"/>
                </a:cubicBezTo>
                <a:cubicBezTo>
                  <a:pt x="236720" y="318250"/>
                  <a:pt x="233330" y="316818"/>
                  <a:pt x="230852" y="314214"/>
                </a:cubicBezTo>
                <a:lnTo>
                  <a:pt x="201903" y="283492"/>
                </a:lnTo>
                <a:cubicBezTo>
                  <a:pt x="196948" y="278284"/>
                  <a:pt x="197079" y="270083"/>
                  <a:pt x="202425" y="265136"/>
                </a:cubicBezTo>
                <a:cubicBezTo>
                  <a:pt x="207641" y="260189"/>
                  <a:pt x="215856" y="260450"/>
                  <a:pt x="220811" y="265657"/>
                </a:cubicBezTo>
                <a:lnTo>
                  <a:pt x="240110" y="286095"/>
                </a:lnTo>
                <a:lnTo>
                  <a:pt x="302311" y="218141"/>
                </a:lnTo>
                <a:cubicBezTo>
                  <a:pt x="304724" y="215472"/>
                  <a:pt x="308016" y="214073"/>
                  <a:pt x="311358" y="213942"/>
                </a:cubicBezTo>
                <a:close/>
                <a:moveTo>
                  <a:pt x="351185" y="124336"/>
                </a:moveTo>
                <a:lnTo>
                  <a:pt x="518180" y="124336"/>
                </a:lnTo>
                <a:cubicBezTo>
                  <a:pt x="525480" y="124336"/>
                  <a:pt x="531216" y="130195"/>
                  <a:pt x="531216" y="137356"/>
                </a:cubicBezTo>
                <a:cubicBezTo>
                  <a:pt x="531216" y="144516"/>
                  <a:pt x="525480" y="150375"/>
                  <a:pt x="518180" y="150375"/>
                </a:cubicBezTo>
                <a:lnTo>
                  <a:pt x="351185" y="150375"/>
                </a:lnTo>
                <a:cubicBezTo>
                  <a:pt x="343885" y="150375"/>
                  <a:pt x="338149" y="144516"/>
                  <a:pt x="338149" y="137356"/>
                </a:cubicBezTo>
                <a:cubicBezTo>
                  <a:pt x="338149" y="130195"/>
                  <a:pt x="343885" y="124336"/>
                  <a:pt x="351185" y="124336"/>
                </a:cubicBezTo>
                <a:close/>
                <a:moveTo>
                  <a:pt x="311358" y="64761"/>
                </a:moveTo>
                <a:cubicBezTo>
                  <a:pt x="314699" y="64598"/>
                  <a:pt x="318090" y="65704"/>
                  <a:pt x="320698" y="68111"/>
                </a:cubicBezTo>
                <a:cubicBezTo>
                  <a:pt x="326044" y="73055"/>
                  <a:pt x="326435" y="81252"/>
                  <a:pt x="321610" y="86586"/>
                </a:cubicBezTo>
                <a:lnTo>
                  <a:pt x="249890" y="164781"/>
                </a:lnTo>
                <a:cubicBezTo>
                  <a:pt x="247543" y="167514"/>
                  <a:pt x="244022" y="169075"/>
                  <a:pt x="240371" y="169075"/>
                </a:cubicBezTo>
                <a:cubicBezTo>
                  <a:pt x="236720" y="169075"/>
                  <a:pt x="233330" y="167644"/>
                  <a:pt x="230852" y="165042"/>
                </a:cubicBezTo>
                <a:lnTo>
                  <a:pt x="201903" y="134336"/>
                </a:lnTo>
                <a:cubicBezTo>
                  <a:pt x="196948" y="129132"/>
                  <a:pt x="197079" y="120935"/>
                  <a:pt x="202425" y="115991"/>
                </a:cubicBezTo>
                <a:cubicBezTo>
                  <a:pt x="207641" y="111047"/>
                  <a:pt x="215856" y="111307"/>
                  <a:pt x="220811" y="116511"/>
                </a:cubicBezTo>
                <a:lnTo>
                  <a:pt x="240110" y="136938"/>
                </a:lnTo>
                <a:lnTo>
                  <a:pt x="302311" y="69022"/>
                </a:lnTo>
                <a:cubicBezTo>
                  <a:pt x="304724" y="66355"/>
                  <a:pt x="308016" y="64923"/>
                  <a:pt x="311358" y="64761"/>
                </a:cubicBezTo>
                <a:close/>
                <a:moveTo>
                  <a:pt x="158136" y="26035"/>
                </a:moveTo>
                <a:lnTo>
                  <a:pt x="158136" y="505466"/>
                </a:lnTo>
                <a:cubicBezTo>
                  <a:pt x="158136" y="525774"/>
                  <a:pt x="150314" y="544389"/>
                  <a:pt x="137668" y="558317"/>
                </a:cubicBezTo>
                <a:lnTo>
                  <a:pt x="527859" y="558317"/>
                </a:lnTo>
                <a:cubicBezTo>
                  <a:pt x="557062" y="558317"/>
                  <a:pt x="580789" y="534625"/>
                  <a:pt x="580789" y="505466"/>
                </a:cubicBezTo>
                <a:lnTo>
                  <a:pt x="580789" y="26035"/>
                </a:lnTo>
                <a:close/>
                <a:moveTo>
                  <a:pt x="145099" y="0"/>
                </a:moveTo>
                <a:lnTo>
                  <a:pt x="593825" y="0"/>
                </a:lnTo>
                <a:cubicBezTo>
                  <a:pt x="601126" y="0"/>
                  <a:pt x="606862" y="5858"/>
                  <a:pt x="606862" y="13017"/>
                </a:cubicBezTo>
                <a:lnTo>
                  <a:pt x="606862" y="505466"/>
                </a:lnTo>
                <a:cubicBezTo>
                  <a:pt x="606862" y="548945"/>
                  <a:pt x="571402" y="584352"/>
                  <a:pt x="527859" y="584352"/>
                </a:cubicBezTo>
                <a:lnTo>
                  <a:pt x="79003" y="584352"/>
                </a:lnTo>
                <a:cubicBezTo>
                  <a:pt x="35460" y="584352"/>
                  <a:pt x="0" y="548945"/>
                  <a:pt x="0" y="505466"/>
                </a:cubicBezTo>
                <a:lnTo>
                  <a:pt x="0" y="284821"/>
                </a:lnTo>
                <a:cubicBezTo>
                  <a:pt x="0" y="277662"/>
                  <a:pt x="5866" y="271804"/>
                  <a:pt x="13037" y="271804"/>
                </a:cubicBezTo>
                <a:lnTo>
                  <a:pt x="132062" y="271804"/>
                </a:lnTo>
                <a:lnTo>
                  <a:pt x="132062" y="13017"/>
                </a:lnTo>
                <a:cubicBezTo>
                  <a:pt x="132062" y="5858"/>
                  <a:pt x="137799" y="0"/>
                  <a:pt x="1450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4541F882-A5B9-4E89-BD87-D1EFD7B3A6A4}"/>
              </a:ext>
            </a:extLst>
          </p:cNvPr>
          <p:cNvSpPr/>
          <p:nvPr/>
        </p:nvSpPr>
        <p:spPr>
          <a:xfrm>
            <a:off x="1168313" y="1237848"/>
            <a:ext cx="1207286" cy="1207286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050A0DB-B384-4526-BB59-3DA2DEAC1335}"/>
              </a:ext>
            </a:extLst>
          </p:cNvPr>
          <p:cNvSpPr/>
          <p:nvPr/>
        </p:nvSpPr>
        <p:spPr>
          <a:xfrm>
            <a:off x="1291806" y="5071853"/>
            <a:ext cx="960300" cy="986327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E05E30D-2F4A-4B5B-B2C7-264E587D1A96}"/>
              </a:ext>
            </a:extLst>
          </p:cNvPr>
          <p:cNvGrpSpPr/>
          <p:nvPr/>
        </p:nvGrpSpPr>
        <p:grpSpPr>
          <a:xfrm>
            <a:off x="4671677" y="1357692"/>
            <a:ext cx="917622" cy="917622"/>
            <a:chOff x="4717325" y="1132548"/>
            <a:chExt cx="917622" cy="917622"/>
          </a:xfrm>
        </p:grpSpPr>
        <p:sp>
          <p:nvSpPr>
            <p:cNvPr id="37" name="background_136999">
              <a:extLst>
                <a:ext uri="{FF2B5EF4-FFF2-40B4-BE49-F238E27FC236}">
                  <a16:creationId xmlns:a16="http://schemas.microsoft.com/office/drawing/2014/main" id="{4349067D-93A1-495A-AEA2-7C13EC84E20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959537" y="1355316"/>
              <a:ext cx="472751" cy="472087"/>
            </a:xfrm>
            <a:custGeom>
              <a:avLst/>
              <a:gdLst>
                <a:gd name="connsiteX0" fmla="*/ 539253 w 607614"/>
                <a:gd name="connsiteY0" fmla="*/ 586292 h 606761"/>
                <a:gd name="connsiteX1" fmla="*/ 549871 w 607614"/>
                <a:gd name="connsiteY1" fmla="*/ 586292 h 606761"/>
                <a:gd name="connsiteX2" fmla="*/ 559731 w 607614"/>
                <a:gd name="connsiteY2" fmla="*/ 596906 h 606761"/>
                <a:gd name="connsiteX3" fmla="*/ 549871 w 607614"/>
                <a:gd name="connsiteY3" fmla="*/ 606761 h 606761"/>
                <a:gd name="connsiteX4" fmla="*/ 539253 w 607614"/>
                <a:gd name="connsiteY4" fmla="*/ 606761 h 606761"/>
                <a:gd name="connsiteX5" fmla="*/ 529393 w 607614"/>
                <a:gd name="connsiteY5" fmla="*/ 596906 h 606761"/>
                <a:gd name="connsiteX6" fmla="*/ 539253 w 607614"/>
                <a:gd name="connsiteY6" fmla="*/ 586292 h 606761"/>
                <a:gd name="connsiteX7" fmla="*/ 486069 w 607614"/>
                <a:gd name="connsiteY7" fmla="*/ 586292 h 606761"/>
                <a:gd name="connsiteX8" fmla="*/ 496719 w 607614"/>
                <a:gd name="connsiteY8" fmla="*/ 586292 h 606761"/>
                <a:gd name="connsiteX9" fmla="*/ 506609 w 607614"/>
                <a:gd name="connsiteY9" fmla="*/ 596906 h 606761"/>
                <a:gd name="connsiteX10" fmla="*/ 496719 w 607614"/>
                <a:gd name="connsiteY10" fmla="*/ 606761 h 606761"/>
                <a:gd name="connsiteX11" fmla="*/ 486069 w 607614"/>
                <a:gd name="connsiteY11" fmla="*/ 606761 h 606761"/>
                <a:gd name="connsiteX12" fmla="*/ 475418 w 607614"/>
                <a:gd name="connsiteY12" fmla="*/ 596906 h 606761"/>
                <a:gd name="connsiteX13" fmla="*/ 486069 w 607614"/>
                <a:gd name="connsiteY13" fmla="*/ 586292 h 606761"/>
                <a:gd name="connsiteX14" fmla="*/ 432947 w 607614"/>
                <a:gd name="connsiteY14" fmla="*/ 586292 h 606761"/>
                <a:gd name="connsiteX15" fmla="*/ 443597 w 607614"/>
                <a:gd name="connsiteY15" fmla="*/ 586292 h 606761"/>
                <a:gd name="connsiteX16" fmla="*/ 453487 w 607614"/>
                <a:gd name="connsiteY16" fmla="*/ 596906 h 606761"/>
                <a:gd name="connsiteX17" fmla="*/ 443597 w 607614"/>
                <a:gd name="connsiteY17" fmla="*/ 606761 h 606761"/>
                <a:gd name="connsiteX18" fmla="*/ 432947 w 607614"/>
                <a:gd name="connsiteY18" fmla="*/ 606761 h 606761"/>
                <a:gd name="connsiteX19" fmla="*/ 422296 w 607614"/>
                <a:gd name="connsiteY19" fmla="*/ 596906 h 606761"/>
                <a:gd name="connsiteX20" fmla="*/ 432947 w 607614"/>
                <a:gd name="connsiteY20" fmla="*/ 586292 h 606761"/>
                <a:gd name="connsiteX21" fmla="*/ 379783 w 607614"/>
                <a:gd name="connsiteY21" fmla="*/ 586292 h 606761"/>
                <a:gd name="connsiteX22" fmla="*/ 390392 w 607614"/>
                <a:gd name="connsiteY22" fmla="*/ 586292 h 606761"/>
                <a:gd name="connsiteX23" fmla="*/ 400243 w 607614"/>
                <a:gd name="connsiteY23" fmla="*/ 596906 h 606761"/>
                <a:gd name="connsiteX24" fmla="*/ 390392 w 607614"/>
                <a:gd name="connsiteY24" fmla="*/ 606761 h 606761"/>
                <a:gd name="connsiteX25" fmla="*/ 379783 w 607614"/>
                <a:gd name="connsiteY25" fmla="*/ 606761 h 606761"/>
                <a:gd name="connsiteX26" fmla="*/ 369174 w 607614"/>
                <a:gd name="connsiteY26" fmla="*/ 596906 h 606761"/>
                <a:gd name="connsiteX27" fmla="*/ 379783 w 607614"/>
                <a:gd name="connsiteY27" fmla="*/ 586292 h 606761"/>
                <a:gd name="connsiteX28" fmla="*/ 326581 w 607614"/>
                <a:gd name="connsiteY28" fmla="*/ 586292 h 606761"/>
                <a:gd name="connsiteX29" fmla="*/ 337231 w 607614"/>
                <a:gd name="connsiteY29" fmla="*/ 586292 h 606761"/>
                <a:gd name="connsiteX30" fmla="*/ 347121 w 607614"/>
                <a:gd name="connsiteY30" fmla="*/ 596906 h 606761"/>
                <a:gd name="connsiteX31" fmla="*/ 337231 w 607614"/>
                <a:gd name="connsiteY31" fmla="*/ 606761 h 606761"/>
                <a:gd name="connsiteX32" fmla="*/ 326581 w 607614"/>
                <a:gd name="connsiteY32" fmla="*/ 606761 h 606761"/>
                <a:gd name="connsiteX33" fmla="*/ 315930 w 607614"/>
                <a:gd name="connsiteY33" fmla="*/ 596906 h 606761"/>
                <a:gd name="connsiteX34" fmla="*/ 326581 w 607614"/>
                <a:gd name="connsiteY34" fmla="*/ 586292 h 606761"/>
                <a:gd name="connsiteX35" fmla="*/ 272698 w 607614"/>
                <a:gd name="connsiteY35" fmla="*/ 586292 h 606761"/>
                <a:gd name="connsiteX36" fmla="*/ 284109 w 607614"/>
                <a:gd name="connsiteY36" fmla="*/ 586292 h 606761"/>
                <a:gd name="connsiteX37" fmla="*/ 293999 w 607614"/>
                <a:gd name="connsiteY37" fmla="*/ 596906 h 606761"/>
                <a:gd name="connsiteX38" fmla="*/ 284109 w 607614"/>
                <a:gd name="connsiteY38" fmla="*/ 606761 h 606761"/>
                <a:gd name="connsiteX39" fmla="*/ 272698 w 607614"/>
                <a:gd name="connsiteY39" fmla="*/ 606761 h 606761"/>
                <a:gd name="connsiteX40" fmla="*/ 262808 w 607614"/>
                <a:gd name="connsiteY40" fmla="*/ 596906 h 606761"/>
                <a:gd name="connsiteX41" fmla="*/ 272698 w 607614"/>
                <a:gd name="connsiteY41" fmla="*/ 586292 h 606761"/>
                <a:gd name="connsiteX42" fmla="*/ 219537 w 607614"/>
                <a:gd name="connsiteY42" fmla="*/ 586292 h 606761"/>
                <a:gd name="connsiteX43" fmla="*/ 230146 w 607614"/>
                <a:gd name="connsiteY43" fmla="*/ 586292 h 606761"/>
                <a:gd name="connsiteX44" fmla="*/ 240755 w 607614"/>
                <a:gd name="connsiteY44" fmla="*/ 596906 h 606761"/>
                <a:gd name="connsiteX45" fmla="*/ 230146 w 607614"/>
                <a:gd name="connsiteY45" fmla="*/ 606761 h 606761"/>
                <a:gd name="connsiteX46" fmla="*/ 219537 w 607614"/>
                <a:gd name="connsiteY46" fmla="*/ 606761 h 606761"/>
                <a:gd name="connsiteX47" fmla="*/ 209686 w 607614"/>
                <a:gd name="connsiteY47" fmla="*/ 596906 h 606761"/>
                <a:gd name="connsiteX48" fmla="*/ 219537 w 607614"/>
                <a:gd name="connsiteY48" fmla="*/ 586292 h 606761"/>
                <a:gd name="connsiteX49" fmla="*/ 597727 w 607614"/>
                <a:gd name="connsiteY49" fmla="*/ 581784 h 606761"/>
                <a:gd name="connsiteX50" fmla="*/ 607614 w 607614"/>
                <a:gd name="connsiteY50" fmla="*/ 591623 h 606761"/>
                <a:gd name="connsiteX51" fmla="*/ 607614 w 607614"/>
                <a:gd name="connsiteY51" fmla="*/ 606761 h 606761"/>
                <a:gd name="connsiteX52" fmla="*/ 592403 w 607614"/>
                <a:gd name="connsiteY52" fmla="*/ 606761 h 606761"/>
                <a:gd name="connsiteX53" fmla="*/ 582515 w 607614"/>
                <a:gd name="connsiteY53" fmla="*/ 596922 h 606761"/>
                <a:gd name="connsiteX54" fmla="*/ 588600 w 607614"/>
                <a:gd name="connsiteY54" fmla="*/ 587839 h 606761"/>
                <a:gd name="connsiteX55" fmla="*/ 597727 w 607614"/>
                <a:gd name="connsiteY55" fmla="*/ 581784 h 606761"/>
                <a:gd name="connsiteX56" fmla="*/ 172439 w 607614"/>
                <a:gd name="connsiteY56" fmla="*/ 581784 h 606761"/>
                <a:gd name="connsiteX57" fmla="*/ 181555 w 607614"/>
                <a:gd name="connsiteY57" fmla="*/ 587839 h 606761"/>
                <a:gd name="connsiteX58" fmla="*/ 187633 w 607614"/>
                <a:gd name="connsiteY58" fmla="*/ 596922 h 606761"/>
                <a:gd name="connsiteX59" fmla="*/ 176997 w 607614"/>
                <a:gd name="connsiteY59" fmla="*/ 606761 h 606761"/>
                <a:gd name="connsiteX60" fmla="*/ 161803 w 607614"/>
                <a:gd name="connsiteY60" fmla="*/ 606761 h 606761"/>
                <a:gd name="connsiteX61" fmla="*/ 161803 w 607614"/>
                <a:gd name="connsiteY61" fmla="*/ 591623 h 606761"/>
                <a:gd name="connsiteX62" fmla="*/ 172439 w 607614"/>
                <a:gd name="connsiteY62" fmla="*/ 581784 h 606761"/>
                <a:gd name="connsiteX63" fmla="*/ 597759 w 607614"/>
                <a:gd name="connsiteY63" fmla="*/ 528662 h 606761"/>
                <a:gd name="connsiteX64" fmla="*/ 607614 w 607614"/>
                <a:gd name="connsiteY64" fmla="*/ 538522 h 606761"/>
                <a:gd name="connsiteX65" fmla="*/ 607614 w 607614"/>
                <a:gd name="connsiteY65" fmla="*/ 549140 h 606761"/>
                <a:gd name="connsiteX66" fmla="*/ 597759 w 607614"/>
                <a:gd name="connsiteY66" fmla="*/ 559000 h 606761"/>
                <a:gd name="connsiteX67" fmla="*/ 587145 w 607614"/>
                <a:gd name="connsiteY67" fmla="*/ 549140 h 606761"/>
                <a:gd name="connsiteX68" fmla="*/ 587145 w 607614"/>
                <a:gd name="connsiteY68" fmla="*/ 538522 h 606761"/>
                <a:gd name="connsiteX69" fmla="*/ 597759 w 607614"/>
                <a:gd name="connsiteY69" fmla="*/ 528662 h 606761"/>
                <a:gd name="connsiteX70" fmla="*/ 172417 w 607614"/>
                <a:gd name="connsiteY70" fmla="*/ 527200 h 606761"/>
                <a:gd name="connsiteX71" fmla="*/ 182272 w 607614"/>
                <a:gd name="connsiteY71" fmla="*/ 537809 h 606761"/>
                <a:gd name="connsiteX72" fmla="*/ 182272 w 607614"/>
                <a:gd name="connsiteY72" fmla="*/ 548418 h 606761"/>
                <a:gd name="connsiteX73" fmla="*/ 172417 w 607614"/>
                <a:gd name="connsiteY73" fmla="*/ 558269 h 606761"/>
                <a:gd name="connsiteX74" fmla="*/ 161803 w 607614"/>
                <a:gd name="connsiteY74" fmla="*/ 548418 h 606761"/>
                <a:gd name="connsiteX75" fmla="*/ 161803 w 607614"/>
                <a:gd name="connsiteY75" fmla="*/ 537809 h 606761"/>
                <a:gd name="connsiteX76" fmla="*/ 172417 w 607614"/>
                <a:gd name="connsiteY76" fmla="*/ 527200 h 606761"/>
                <a:gd name="connsiteX77" fmla="*/ 597759 w 607614"/>
                <a:gd name="connsiteY77" fmla="*/ 474809 h 606761"/>
                <a:gd name="connsiteX78" fmla="*/ 607614 w 607614"/>
                <a:gd name="connsiteY78" fmla="*/ 485418 h 606761"/>
                <a:gd name="connsiteX79" fmla="*/ 607614 w 607614"/>
                <a:gd name="connsiteY79" fmla="*/ 496027 h 606761"/>
                <a:gd name="connsiteX80" fmla="*/ 597759 w 607614"/>
                <a:gd name="connsiteY80" fmla="*/ 505878 h 606761"/>
                <a:gd name="connsiteX81" fmla="*/ 587145 w 607614"/>
                <a:gd name="connsiteY81" fmla="*/ 496027 h 606761"/>
                <a:gd name="connsiteX82" fmla="*/ 587145 w 607614"/>
                <a:gd name="connsiteY82" fmla="*/ 485418 h 606761"/>
                <a:gd name="connsiteX83" fmla="*/ 597759 w 607614"/>
                <a:gd name="connsiteY83" fmla="*/ 474809 h 606761"/>
                <a:gd name="connsiteX84" fmla="*/ 172417 w 607614"/>
                <a:gd name="connsiteY84" fmla="*/ 473347 h 606761"/>
                <a:gd name="connsiteX85" fmla="*/ 182272 w 607614"/>
                <a:gd name="connsiteY85" fmla="*/ 483198 h 606761"/>
                <a:gd name="connsiteX86" fmla="*/ 182272 w 607614"/>
                <a:gd name="connsiteY86" fmla="*/ 493807 h 606761"/>
                <a:gd name="connsiteX87" fmla="*/ 172417 w 607614"/>
                <a:gd name="connsiteY87" fmla="*/ 504416 h 606761"/>
                <a:gd name="connsiteX88" fmla="*/ 161803 w 607614"/>
                <a:gd name="connsiteY88" fmla="*/ 493807 h 606761"/>
                <a:gd name="connsiteX89" fmla="*/ 161803 w 607614"/>
                <a:gd name="connsiteY89" fmla="*/ 483198 h 606761"/>
                <a:gd name="connsiteX90" fmla="*/ 172417 w 607614"/>
                <a:gd name="connsiteY90" fmla="*/ 473347 h 606761"/>
                <a:gd name="connsiteX91" fmla="*/ 597759 w 607614"/>
                <a:gd name="connsiteY91" fmla="*/ 421687 h 606761"/>
                <a:gd name="connsiteX92" fmla="*/ 607614 w 607614"/>
                <a:gd name="connsiteY92" fmla="*/ 432338 h 606761"/>
                <a:gd name="connsiteX93" fmla="*/ 607614 w 607614"/>
                <a:gd name="connsiteY93" fmla="*/ 442988 h 606761"/>
                <a:gd name="connsiteX94" fmla="*/ 597759 w 607614"/>
                <a:gd name="connsiteY94" fmla="*/ 452878 h 606761"/>
                <a:gd name="connsiteX95" fmla="*/ 587145 w 607614"/>
                <a:gd name="connsiteY95" fmla="*/ 442988 h 606761"/>
                <a:gd name="connsiteX96" fmla="*/ 587145 w 607614"/>
                <a:gd name="connsiteY96" fmla="*/ 432338 h 606761"/>
                <a:gd name="connsiteX97" fmla="*/ 597759 w 607614"/>
                <a:gd name="connsiteY97" fmla="*/ 421687 h 606761"/>
                <a:gd name="connsiteX98" fmla="*/ 597759 w 607614"/>
                <a:gd name="connsiteY98" fmla="*/ 368687 h 606761"/>
                <a:gd name="connsiteX99" fmla="*/ 607614 w 607614"/>
                <a:gd name="connsiteY99" fmla="*/ 379296 h 606761"/>
                <a:gd name="connsiteX100" fmla="*/ 607614 w 607614"/>
                <a:gd name="connsiteY100" fmla="*/ 389905 h 606761"/>
                <a:gd name="connsiteX101" fmla="*/ 597759 w 607614"/>
                <a:gd name="connsiteY101" fmla="*/ 399756 h 606761"/>
                <a:gd name="connsiteX102" fmla="*/ 587145 w 607614"/>
                <a:gd name="connsiteY102" fmla="*/ 389905 h 606761"/>
                <a:gd name="connsiteX103" fmla="*/ 587145 w 607614"/>
                <a:gd name="connsiteY103" fmla="*/ 379296 h 606761"/>
                <a:gd name="connsiteX104" fmla="*/ 597759 w 607614"/>
                <a:gd name="connsiteY104" fmla="*/ 368687 h 606761"/>
                <a:gd name="connsiteX105" fmla="*/ 597759 w 607614"/>
                <a:gd name="connsiteY105" fmla="*/ 315564 h 606761"/>
                <a:gd name="connsiteX106" fmla="*/ 607614 w 607614"/>
                <a:gd name="connsiteY106" fmla="*/ 326173 h 606761"/>
                <a:gd name="connsiteX107" fmla="*/ 607614 w 607614"/>
                <a:gd name="connsiteY107" fmla="*/ 336782 h 606761"/>
                <a:gd name="connsiteX108" fmla="*/ 597759 w 607614"/>
                <a:gd name="connsiteY108" fmla="*/ 346633 h 606761"/>
                <a:gd name="connsiteX109" fmla="*/ 587145 w 607614"/>
                <a:gd name="connsiteY109" fmla="*/ 336782 h 606761"/>
                <a:gd name="connsiteX110" fmla="*/ 587145 w 607614"/>
                <a:gd name="connsiteY110" fmla="*/ 326173 h 606761"/>
                <a:gd name="connsiteX111" fmla="*/ 597759 w 607614"/>
                <a:gd name="connsiteY111" fmla="*/ 315564 h 606761"/>
                <a:gd name="connsiteX112" fmla="*/ 597759 w 607614"/>
                <a:gd name="connsiteY112" fmla="*/ 262442 h 606761"/>
                <a:gd name="connsiteX113" fmla="*/ 607614 w 607614"/>
                <a:gd name="connsiteY113" fmla="*/ 272293 h 606761"/>
                <a:gd name="connsiteX114" fmla="*/ 607614 w 607614"/>
                <a:gd name="connsiteY114" fmla="*/ 283660 h 606761"/>
                <a:gd name="connsiteX115" fmla="*/ 597759 w 607614"/>
                <a:gd name="connsiteY115" fmla="*/ 293511 h 606761"/>
                <a:gd name="connsiteX116" fmla="*/ 587145 w 607614"/>
                <a:gd name="connsiteY116" fmla="*/ 283660 h 606761"/>
                <a:gd name="connsiteX117" fmla="*/ 587145 w 607614"/>
                <a:gd name="connsiteY117" fmla="*/ 272293 h 606761"/>
                <a:gd name="connsiteX118" fmla="*/ 597759 w 607614"/>
                <a:gd name="connsiteY118" fmla="*/ 262442 h 606761"/>
                <a:gd name="connsiteX119" fmla="*/ 597759 w 607614"/>
                <a:gd name="connsiteY119" fmla="*/ 209320 h 606761"/>
                <a:gd name="connsiteX120" fmla="*/ 607614 w 607614"/>
                <a:gd name="connsiteY120" fmla="*/ 219171 h 606761"/>
                <a:gd name="connsiteX121" fmla="*/ 607614 w 607614"/>
                <a:gd name="connsiteY121" fmla="*/ 229780 h 606761"/>
                <a:gd name="connsiteX122" fmla="*/ 597759 w 607614"/>
                <a:gd name="connsiteY122" fmla="*/ 240389 h 606761"/>
                <a:gd name="connsiteX123" fmla="*/ 587145 w 607614"/>
                <a:gd name="connsiteY123" fmla="*/ 229780 h 606761"/>
                <a:gd name="connsiteX124" fmla="*/ 587145 w 607614"/>
                <a:gd name="connsiteY124" fmla="*/ 219171 h 606761"/>
                <a:gd name="connsiteX125" fmla="*/ 597759 w 607614"/>
                <a:gd name="connsiteY125" fmla="*/ 209320 h 606761"/>
                <a:gd name="connsiteX126" fmla="*/ 592403 w 607614"/>
                <a:gd name="connsiteY126" fmla="*/ 161559 h 606761"/>
                <a:gd name="connsiteX127" fmla="*/ 607614 w 607614"/>
                <a:gd name="connsiteY127" fmla="*/ 161559 h 606761"/>
                <a:gd name="connsiteX128" fmla="*/ 607614 w 607614"/>
                <a:gd name="connsiteY128" fmla="*/ 176753 h 606761"/>
                <a:gd name="connsiteX129" fmla="*/ 597727 w 607614"/>
                <a:gd name="connsiteY129" fmla="*/ 187389 h 606761"/>
                <a:gd name="connsiteX130" fmla="*/ 588600 w 607614"/>
                <a:gd name="connsiteY130" fmla="*/ 181311 h 606761"/>
                <a:gd name="connsiteX131" fmla="*/ 582515 w 607614"/>
                <a:gd name="connsiteY131" fmla="*/ 172195 h 606761"/>
                <a:gd name="connsiteX132" fmla="*/ 592403 w 607614"/>
                <a:gd name="connsiteY132" fmla="*/ 161559 h 606761"/>
                <a:gd name="connsiteX133" fmla="*/ 483846 w 607614"/>
                <a:gd name="connsiteY133" fmla="*/ 161559 h 606761"/>
                <a:gd name="connsiteX134" fmla="*/ 494497 w 607614"/>
                <a:gd name="connsiteY134" fmla="*/ 161559 h 606761"/>
                <a:gd name="connsiteX135" fmla="*/ 505147 w 607614"/>
                <a:gd name="connsiteY135" fmla="*/ 172173 h 606761"/>
                <a:gd name="connsiteX136" fmla="*/ 494497 w 607614"/>
                <a:gd name="connsiteY136" fmla="*/ 182028 h 606761"/>
                <a:gd name="connsiteX137" fmla="*/ 483846 w 607614"/>
                <a:gd name="connsiteY137" fmla="*/ 182028 h 606761"/>
                <a:gd name="connsiteX138" fmla="*/ 473956 w 607614"/>
                <a:gd name="connsiteY138" fmla="*/ 172173 h 606761"/>
                <a:gd name="connsiteX139" fmla="*/ 483846 w 607614"/>
                <a:gd name="connsiteY139" fmla="*/ 161559 h 606761"/>
                <a:gd name="connsiteX140" fmla="*/ 538540 w 607614"/>
                <a:gd name="connsiteY140" fmla="*/ 161559 h 606761"/>
                <a:gd name="connsiteX141" fmla="*/ 549149 w 607614"/>
                <a:gd name="connsiteY141" fmla="*/ 161559 h 606761"/>
                <a:gd name="connsiteX142" fmla="*/ 559000 w 607614"/>
                <a:gd name="connsiteY142" fmla="*/ 172173 h 606761"/>
                <a:gd name="connsiteX143" fmla="*/ 549149 w 607614"/>
                <a:gd name="connsiteY143" fmla="*/ 182028 h 606761"/>
                <a:gd name="connsiteX144" fmla="*/ 538540 w 607614"/>
                <a:gd name="connsiteY144" fmla="*/ 182028 h 606761"/>
                <a:gd name="connsiteX145" fmla="*/ 527931 w 607614"/>
                <a:gd name="connsiteY145" fmla="*/ 172173 h 606761"/>
                <a:gd name="connsiteX146" fmla="*/ 538540 w 607614"/>
                <a:gd name="connsiteY146" fmla="*/ 161559 h 606761"/>
                <a:gd name="connsiteX147" fmla="*/ 0 w 607614"/>
                <a:gd name="connsiteY147" fmla="*/ 0 h 606761"/>
                <a:gd name="connsiteX148" fmla="*/ 445884 w 607614"/>
                <a:gd name="connsiteY148" fmla="*/ 0 h 606761"/>
                <a:gd name="connsiteX149" fmla="*/ 445884 w 607614"/>
                <a:gd name="connsiteY149" fmla="*/ 163093 h 606761"/>
                <a:gd name="connsiteX150" fmla="*/ 450441 w 607614"/>
                <a:gd name="connsiteY150" fmla="*/ 172196 h 606761"/>
                <a:gd name="connsiteX151" fmla="*/ 445884 w 607614"/>
                <a:gd name="connsiteY151" fmla="*/ 180540 h 606761"/>
                <a:gd name="connsiteX152" fmla="*/ 445884 w 607614"/>
                <a:gd name="connsiteY152" fmla="*/ 182057 h 606761"/>
                <a:gd name="connsiteX153" fmla="*/ 440566 w 607614"/>
                <a:gd name="connsiteY153" fmla="*/ 182057 h 606761"/>
                <a:gd name="connsiteX154" fmla="*/ 435249 w 607614"/>
                <a:gd name="connsiteY154" fmla="*/ 182057 h 606761"/>
                <a:gd name="connsiteX155" fmla="*/ 182303 w 607614"/>
                <a:gd name="connsiteY155" fmla="*/ 182057 h 606761"/>
                <a:gd name="connsiteX156" fmla="*/ 182303 w 607614"/>
                <a:gd name="connsiteY156" fmla="*/ 434661 h 606761"/>
                <a:gd name="connsiteX157" fmla="*/ 182303 w 607614"/>
                <a:gd name="connsiteY157" fmla="*/ 439971 h 606761"/>
                <a:gd name="connsiteX158" fmla="*/ 182303 w 607614"/>
                <a:gd name="connsiteY158" fmla="*/ 445281 h 606761"/>
                <a:gd name="connsiteX159" fmla="*/ 180784 w 607614"/>
                <a:gd name="connsiteY159" fmla="*/ 445281 h 606761"/>
                <a:gd name="connsiteX160" fmla="*/ 172429 w 607614"/>
                <a:gd name="connsiteY160" fmla="*/ 449832 h 606761"/>
                <a:gd name="connsiteX161" fmla="*/ 163313 w 607614"/>
                <a:gd name="connsiteY161" fmla="*/ 445281 h 606761"/>
                <a:gd name="connsiteX162" fmla="*/ 0 w 607614"/>
                <a:gd name="connsiteY162" fmla="*/ 445281 h 6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</a:cxnLst>
              <a:rect l="l" t="t" r="r" b="b"/>
              <a:pathLst>
                <a:path w="607614" h="606761">
                  <a:moveTo>
                    <a:pt x="539253" y="586292"/>
                  </a:moveTo>
                  <a:lnTo>
                    <a:pt x="549871" y="586292"/>
                  </a:lnTo>
                  <a:cubicBezTo>
                    <a:pt x="555180" y="586292"/>
                    <a:pt x="559731" y="590841"/>
                    <a:pt x="559731" y="596906"/>
                  </a:cubicBezTo>
                  <a:cubicBezTo>
                    <a:pt x="559731" y="602212"/>
                    <a:pt x="555180" y="606761"/>
                    <a:pt x="549871" y="606761"/>
                  </a:cubicBezTo>
                  <a:lnTo>
                    <a:pt x="539253" y="606761"/>
                  </a:lnTo>
                  <a:cubicBezTo>
                    <a:pt x="533944" y="606761"/>
                    <a:pt x="529393" y="602212"/>
                    <a:pt x="529393" y="596906"/>
                  </a:cubicBezTo>
                  <a:cubicBezTo>
                    <a:pt x="529393" y="590841"/>
                    <a:pt x="533944" y="586292"/>
                    <a:pt x="539253" y="586292"/>
                  </a:cubicBezTo>
                  <a:close/>
                  <a:moveTo>
                    <a:pt x="486069" y="586292"/>
                  </a:moveTo>
                  <a:lnTo>
                    <a:pt x="496719" y="586292"/>
                  </a:lnTo>
                  <a:cubicBezTo>
                    <a:pt x="502045" y="586292"/>
                    <a:pt x="506609" y="590841"/>
                    <a:pt x="506609" y="596906"/>
                  </a:cubicBezTo>
                  <a:cubicBezTo>
                    <a:pt x="506609" y="602212"/>
                    <a:pt x="502045" y="606761"/>
                    <a:pt x="496719" y="606761"/>
                  </a:cubicBezTo>
                  <a:lnTo>
                    <a:pt x="486069" y="606761"/>
                  </a:lnTo>
                  <a:cubicBezTo>
                    <a:pt x="479983" y="606761"/>
                    <a:pt x="475418" y="602212"/>
                    <a:pt x="475418" y="596906"/>
                  </a:cubicBezTo>
                  <a:cubicBezTo>
                    <a:pt x="475418" y="590841"/>
                    <a:pt x="479983" y="586292"/>
                    <a:pt x="486069" y="586292"/>
                  </a:cubicBezTo>
                  <a:close/>
                  <a:moveTo>
                    <a:pt x="432947" y="586292"/>
                  </a:moveTo>
                  <a:lnTo>
                    <a:pt x="443597" y="586292"/>
                  </a:lnTo>
                  <a:cubicBezTo>
                    <a:pt x="448923" y="586292"/>
                    <a:pt x="453487" y="590841"/>
                    <a:pt x="453487" y="596906"/>
                  </a:cubicBezTo>
                  <a:cubicBezTo>
                    <a:pt x="453487" y="602212"/>
                    <a:pt x="448923" y="606761"/>
                    <a:pt x="443597" y="606761"/>
                  </a:cubicBezTo>
                  <a:lnTo>
                    <a:pt x="432947" y="606761"/>
                  </a:lnTo>
                  <a:cubicBezTo>
                    <a:pt x="426861" y="606761"/>
                    <a:pt x="422296" y="602212"/>
                    <a:pt x="422296" y="596906"/>
                  </a:cubicBezTo>
                  <a:cubicBezTo>
                    <a:pt x="422296" y="590841"/>
                    <a:pt x="426861" y="586292"/>
                    <a:pt x="432947" y="586292"/>
                  </a:cubicBezTo>
                  <a:close/>
                  <a:moveTo>
                    <a:pt x="379783" y="586292"/>
                  </a:moveTo>
                  <a:lnTo>
                    <a:pt x="390392" y="586292"/>
                  </a:lnTo>
                  <a:cubicBezTo>
                    <a:pt x="395696" y="586292"/>
                    <a:pt x="400243" y="590841"/>
                    <a:pt x="400243" y="596906"/>
                  </a:cubicBezTo>
                  <a:cubicBezTo>
                    <a:pt x="400243" y="602212"/>
                    <a:pt x="395696" y="606761"/>
                    <a:pt x="390392" y="606761"/>
                  </a:cubicBezTo>
                  <a:lnTo>
                    <a:pt x="379783" y="606761"/>
                  </a:lnTo>
                  <a:cubicBezTo>
                    <a:pt x="373721" y="606761"/>
                    <a:pt x="369174" y="602212"/>
                    <a:pt x="369174" y="596906"/>
                  </a:cubicBezTo>
                  <a:cubicBezTo>
                    <a:pt x="369174" y="590841"/>
                    <a:pt x="373721" y="586292"/>
                    <a:pt x="379783" y="586292"/>
                  </a:cubicBezTo>
                  <a:close/>
                  <a:moveTo>
                    <a:pt x="326581" y="586292"/>
                  </a:moveTo>
                  <a:lnTo>
                    <a:pt x="337231" y="586292"/>
                  </a:lnTo>
                  <a:cubicBezTo>
                    <a:pt x="342557" y="586292"/>
                    <a:pt x="347121" y="590841"/>
                    <a:pt x="347121" y="596906"/>
                  </a:cubicBezTo>
                  <a:cubicBezTo>
                    <a:pt x="347121" y="602212"/>
                    <a:pt x="342557" y="606761"/>
                    <a:pt x="337231" y="606761"/>
                  </a:cubicBezTo>
                  <a:lnTo>
                    <a:pt x="326581" y="606761"/>
                  </a:lnTo>
                  <a:cubicBezTo>
                    <a:pt x="320495" y="606761"/>
                    <a:pt x="315930" y="602212"/>
                    <a:pt x="315930" y="596906"/>
                  </a:cubicBezTo>
                  <a:cubicBezTo>
                    <a:pt x="315930" y="590841"/>
                    <a:pt x="320495" y="586292"/>
                    <a:pt x="326581" y="586292"/>
                  </a:cubicBezTo>
                  <a:close/>
                  <a:moveTo>
                    <a:pt x="272698" y="586292"/>
                  </a:moveTo>
                  <a:lnTo>
                    <a:pt x="284109" y="586292"/>
                  </a:lnTo>
                  <a:cubicBezTo>
                    <a:pt x="289435" y="586292"/>
                    <a:pt x="293999" y="590841"/>
                    <a:pt x="293999" y="596906"/>
                  </a:cubicBezTo>
                  <a:cubicBezTo>
                    <a:pt x="293999" y="602212"/>
                    <a:pt x="289435" y="606761"/>
                    <a:pt x="284109" y="606761"/>
                  </a:cubicBezTo>
                  <a:lnTo>
                    <a:pt x="272698" y="606761"/>
                  </a:lnTo>
                  <a:cubicBezTo>
                    <a:pt x="267373" y="606761"/>
                    <a:pt x="262808" y="602212"/>
                    <a:pt x="262808" y="596906"/>
                  </a:cubicBezTo>
                  <a:cubicBezTo>
                    <a:pt x="262808" y="590841"/>
                    <a:pt x="267373" y="586292"/>
                    <a:pt x="272698" y="586292"/>
                  </a:cubicBezTo>
                  <a:close/>
                  <a:moveTo>
                    <a:pt x="219537" y="586292"/>
                  </a:moveTo>
                  <a:lnTo>
                    <a:pt x="230146" y="586292"/>
                  </a:lnTo>
                  <a:cubicBezTo>
                    <a:pt x="236208" y="586292"/>
                    <a:pt x="240755" y="590841"/>
                    <a:pt x="240755" y="596906"/>
                  </a:cubicBezTo>
                  <a:cubicBezTo>
                    <a:pt x="240755" y="602212"/>
                    <a:pt x="236208" y="606761"/>
                    <a:pt x="230146" y="606761"/>
                  </a:cubicBezTo>
                  <a:lnTo>
                    <a:pt x="219537" y="606761"/>
                  </a:lnTo>
                  <a:cubicBezTo>
                    <a:pt x="214233" y="606761"/>
                    <a:pt x="209686" y="602212"/>
                    <a:pt x="209686" y="596906"/>
                  </a:cubicBezTo>
                  <a:cubicBezTo>
                    <a:pt x="209686" y="590841"/>
                    <a:pt x="214233" y="586292"/>
                    <a:pt x="219537" y="586292"/>
                  </a:cubicBezTo>
                  <a:close/>
                  <a:moveTo>
                    <a:pt x="597727" y="581784"/>
                  </a:moveTo>
                  <a:cubicBezTo>
                    <a:pt x="603051" y="581784"/>
                    <a:pt x="607614" y="586325"/>
                    <a:pt x="607614" y="591623"/>
                  </a:cubicBezTo>
                  <a:lnTo>
                    <a:pt x="607614" y="606761"/>
                  </a:lnTo>
                  <a:lnTo>
                    <a:pt x="592403" y="606761"/>
                  </a:lnTo>
                  <a:cubicBezTo>
                    <a:pt x="587079" y="606761"/>
                    <a:pt x="582515" y="602220"/>
                    <a:pt x="582515" y="596922"/>
                  </a:cubicBezTo>
                  <a:cubicBezTo>
                    <a:pt x="582515" y="592380"/>
                    <a:pt x="584797" y="589353"/>
                    <a:pt x="588600" y="587839"/>
                  </a:cubicBezTo>
                  <a:cubicBezTo>
                    <a:pt x="590121" y="584055"/>
                    <a:pt x="593163" y="581784"/>
                    <a:pt x="597727" y="581784"/>
                  </a:cubicBezTo>
                  <a:close/>
                  <a:moveTo>
                    <a:pt x="172439" y="581784"/>
                  </a:moveTo>
                  <a:cubicBezTo>
                    <a:pt x="176238" y="581784"/>
                    <a:pt x="180036" y="584055"/>
                    <a:pt x="181555" y="587839"/>
                  </a:cubicBezTo>
                  <a:cubicBezTo>
                    <a:pt x="184594" y="589353"/>
                    <a:pt x="187633" y="592380"/>
                    <a:pt x="187633" y="596922"/>
                  </a:cubicBezTo>
                  <a:cubicBezTo>
                    <a:pt x="187633" y="602220"/>
                    <a:pt x="183075" y="606761"/>
                    <a:pt x="176997" y="606761"/>
                  </a:cubicBezTo>
                  <a:lnTo>
                    <a:pt x="161803" y="606761"/>
                  </a:lnTo>
                  <a:lnTo>
                    <a:pt x="161803" y="591623"/>
                  </a:lnTo>
                  <a:cubicBezTo>
                    <a:pt x="161803" y="586325"/>
                    <a:pt x="166361" y="581784"/>
                    <a:pt x="172439" y="581784"/>
                  </a:cubicBezTo>
                  <a:close/>
                  <a:moveTo>
                    <a:pt x="597759" y="528662"/>
                  </a:moveTo>
                  <a:cubicBezTo>
                    <a:pt x="603065" y="528662"/>
                    <a:pt x="607614" y="533213"/>
                    <a:pt x="607614" y="538522"/>
                  </a:cubicBezTo>
                  <a:lnTo>
                    <a:pt x="607614" y="549140"/>
                  </a:lnTo>
                  <a:cubicBezTo>
                    <a:pt x="607614" y="554449"/>
                    <a:pt x="603065" y="559000"/>
                    <a:pt x="597759" y="559000"/>
                  </a:cubicBezTo>
                  <a:cubicBezTo>
                    <a:pt x="591694" y="559000"/>
                    <a:pt x="587145" y="554449"/>
                    <a:pt x="587145" y="549140"/>
                  </a:cubicBezTo>
                  <a:lnTo>
                    <a:pt x="587145" y="538522"/>
                  </a:lnTo>
                  <a:cubicBezTo>
                    <a:pt x="587145" y="533213"/>
                    <a:pt x="591694" y="528662"/>
                    <a:pt x="597759" y="528662"/>
                  </a:cubicBezTo>
                  <a:close/>
                  <a:moveTo>
                    <a:pt x="172417" y="527200"/>
                  </a:moveTo>
                  <a:cubicBezTo>
                    <a:pt x="177723" y="527200"/>
                    <a:pt x="182272" y="531747"/>
                    <a:pt x="182272" y="537809"/>
                  </a:cubicBezTo>
                  <a:lnTo>
                    <a:pt x="182272" y="548418"/>
                  </a:lnTo>
                  <a:cubicBezTo>
                    <a:pt x="182272" y="553722"/>
                    <a:pt x="177723" y="558269"/>
                    <a:pt x="172417" y="558269"/>
                  </a:cubicBezTo>
                  <a:cubicBezTo>
                    <a:pt x="166352" y="558269"/>
                    <a:pt x="161803" y="553722"/>
                    <a:pt x="161803" y="548418"/>
                  </a:cubicBezTo>
                  <a:lnTo>
                    <a:pt x="161803" y="537809"/>
                  </a:lnTo>
                  <a:cubicBezTo>
                    <a:pt x="161803" y="531747"/>
                    <a:pt x="166352" y="527200"/>
                    <a:pt x="172417" y="527200"/>
                  </a:cubicBezTo>
                  <a:close/>
                  <a:moveTo>
                    <a:pt x="597759" y="474809"/>
                  </a:moveTo>
                  <a:cubicBezTo>
                    <a:pt x="603065" y="474809"/>
                    <a:pt x="607614" y="479356"/>
                    <a:pt x="607614" y="485418"/>
                  </a:cubicBezTo>
                  <a:lnTo>
                    <a:pt x="607614" y="496027"/>
                  </a:lnTo>
                  <a:cubicBezTo>
                    <a:pt x="607614" y="501331"/>
                    <a:pt x="603065" y="505878"/>
                    <a:pt x="597759" y="505878"/>
                  </a:cubicBezTo>
                  <a:cubicBezTo>
                    <a:pt x="591694" y="505878"/>
                    <a:pt x="587145" y="501331"/>
                    <a:pt x="587145" y="496027"/>
                  </a:cubicBezTo>
                  <a:lnTo>
                    <a:pt x="587145" y="485418"/>
                  </a:lnTo>
                  <a:cubicBezTo>
                    <a:pt x="587145" y="479356"/>
                    <a:pt x="591694" y="474809"/>
                    <a:pt x="597759" y="474809"/>
                  </a:cubicBezTo>
                  <a:close/>
                  <a:moveTo>
                    <a:pt x="172417" y="473347"/>
                  </a:moveTo>
                  <a:cubicBezTo>
                    <a:pt x="177723" y="473347"/>
                    <a:pt x="182272" y="477894"/>
                    <a:pt x="182272" y="483198"/>
                  </a:cubicBezTo>
                  <a:lnTo>
                    <a:pt x="182272" y="493807"/>
                  </a:lnTo>
                  <a:cubicBezTo>
                    <a:pt x="182272" y="499869"/>
                    <a:pt x="177723" y="504416"/>
                    <a:pt x="172417" y="504416"/>
                  </a:cubicBezTo>
                  <a:cubicBezTo>
                    <a:pt x="166352" y="504416"/>
                    <a:pt x="161803" y="499869"/>
                    <a:pt x="161803" y="493807"/>
                  </a:cubicBezTo>
                  <a:lnTo>
                    <a:pt x="161803" y="483198"/>
                  </a:lnTo>
                  <a:cubicBezTo>
                    <a:pt x="161803" y="477894"/>
                    <a:pt x="166352" y="473347"/>
                    <a:pt x="172417" y="473347"/>
                  </a:cubicBezTo>
                  <a:close/>
                  <a:moveTo>
                    <a:pt x="597759" y="421687"/>
                  </a:moveTo>
                  <a:cubicBezTo>
                    <a:pt x="603065" y="421687"/>
                    <a:pt x="607614" y="426252"/>
                    <a:pt x="607614" y="432338"/>
                  </a:cubicBezTo>
                  <a:lnTo>
                    <a:pt x="607614" y="442988"/>
                  </a:lnTo>
                  <a:cubicBezTo>
                    <a:pt x="607614" y="448313"/>
                    <a:pt x="603065" y="452878"/>
                    <a:pt x="597759" y="452878"/>
                  </a:cubicBezTo>
                  <a:cubicBezTo>
                    <a:pt x="591694" y="452878"/>
                    <a:pt x="587145" y="448313"/>
                    <a:pt x="587145" y="442988"/>
                  </a:cubicBezTo>
                  <a:lnTo>
                    <a:pt x="587145" y="432338"/>
                  </a:lnTo>
                  <a:cubicBezTo>
                    <a:pt x="587145" y="426252"/>
                    <a:pt x="591694" y="421687"/>
                    <a:pt x="597759" y="421687"/>
                  </a:cubicBezTo>
                  <a:close/>
                  <a:moveTo>
                    <a:pt x="597759" y="368687"/>
                  </a:moveTo>
                  <a:cubicBezTo>
                    <a:pt x="603065" y="368687"/>
                    <a:pt x="607614" y="373234"/>
                    <a:pt x="607614" y="379296"/>
                  </a:cubicBezTo>
                  <a:lnTo>
                    <a:pt x="607614" y="389905"/>
                  </a:lnTo>
                  <a:cubicBezTo>
                    <a:pt x="607614" y="395209"/>
                    <a:pt x="603065" y="399756"/>
                    <a:pt x="597759" y="399756"/>
                  </a:cubicBezTo>
                  <a:cubicBezTo>
                    <a:pt x="591694" y="399756"/>
                    <a:pt x="587145" y="395209"/>
                    <a:pt x="587145" y="389905"/>
                  </a:cubicBezTo>
                  <a:lnTo>
                    <a:pt x="587145" y="379296"/>
                  </a:lnTo>
                  <a:cubicBezTo>
                    <a:pt x="587145" y="373234"/>
                    <a:pt x="591694" y="368687"/>
                    <a:pt x="597759" y="368687"/>
                  </a:cubicBezTo>
                  <a:close/>
                  <a:moveTo>
                    <a:pt x="597759" y="315564"/>
                  </a:moveTo>
                  <a:cubicBezTo>
                    <a:pt x="603065" y="315564"/>
                    <a:pt x="607614" y="320111"/>
                    <a:pt x="607614" y="326173"/>
                  </a:cubicBezTo>
                  <a:lnTo>
                    <a:pt x="607614" y="336782"/>
                  </a:lnTo>
                  <a:cubicBezTo>
                    <a:pt x="607614" y="342086"/>
                    <a:pt x="603065" y="346633"/>
                    <a:pt x="597759" y="346633"/>
                  </a:cubicBezTo>
                  <a:cubicBezTo>
                    <a:pt x="591694" y="346633"/>
                    <a:pt x="587145" y="342086"/>
                    <a:pt x="587145" y="336782"/>
                  </a:cubicBezTo>
                  <a:lnTo>
                    <a:pt x="587145" y="326173"/>
                  </a:lnTo>
                  <a:cubicBezTo>
                    <a:pt x="587145" y="320111"/>
                    <a:pt x="591694" y="315564"/>
                    <a:pt x="597759" y="315564"/>
                  </a:cubicBezTo>
                  <a:close/>
                  <a:moveTo>
                    <a:pt x="597759" y="262442"/>
                  </a:moveTo>
                  <a:cubicBezTo>
                    <a:pt x="603065" y="262442"/>
                    <a:pt x="607614" y="266989"/>
                    <a:pt x="607614" y="272293"/>
                  </a:cubicBezTo>
                  <a:lnTo>
                    <a:pt x="607614" y="283660"/>
                  </a:lnTo>
                  <a:cubicBezTo>
                    <a:pt x="607614" y="288964"/>
                    <a:pt x="603065" y="293511"/>
                    <a:pt x="597759" y="293511"/>
                  </a:cubicBezTo>
                  <a:cubicBezTo>
                    <a:pt x="591694" y="293511"/>
                    <a:pt x="587145" y="288964"/>
                    <a:pt x="587145" y="283660"/>
                  </a:cubicBezTo>
                  <a:lnTo>
                    <a:pt x="587145" y="272293"/>
                  </a:lnTo>
                  <a:cubicBezTo>
                    <a:pt x="587145" y="266989"/>
                    <a:pt x="591694" y="262442"/>
                    <a:pt x="597759" y="262442"/>
                  </a:cubicBezTo>
                  <a:close/>
                  <a:moveTo>
                    <a:pt x="597759" y="209320"/>
                  </a:moveTo>
                  <a:cubicBezTo>
                    <a:pt x="603065" y="209320"/>
                    <a:pt x="607614" y="213867"/>
                    <a:pt x="607614" y="219171"/>
                  </a:cubicBezTo>
                  <a:lnTo>
                    <a:pt x="607614" y="229780"/>
                  </a:lnTo>
                  <a:cubicBezTo>
                    <a:pt x="607614" y="235842"/>
                    <a:pt x="603065" y="240389"/>
                    <a:pt x="597759" y="240389"/>
                  </a:cubicBezTo>
                  <a:cubicBezTo>
                    <a:pt x="591694" y="240389"/>
                    <a:pt x="587145" y="235842"/>
                    <a:pt x="587145" y="229780"/>
                  </a:cubicBezTo>
                  <a:lnTo>
                    <a:pt x="587145" y="219171"/>
                  </a:lnTo>
                  <a:cubicBezTo>
                    <a:pt x="587145" y="213867"/>
                    <a:pt x="591694" y="209320"/>
                    <a:pt x="597759" y="209320"/>
                  </a:cubicBezTo>
                  <a:close/>
                  <a:moveTo>
                    <a:pt x="592403" y="161559"/>
                  </a:moveTo>
                  <a:lnTo>
                    <a:pt x="607614" y="161559"/>
                  </a:lnTo>
                  <a:lnTo>
                    <a:pt x="607614" y="176753"/>
                  </a:lnTo>
                  <a:cubicBezTo>
                    <a:pt x="607614" y="182831"/>
                    <a:pt x="603051" y="187389"/>
                    <a:pt x="597727" y="187389"/>
                  </a:cubicBezTo>
                  <a:cubicBezTo>
                    <a:pt x="593163" y="187389"/>
                    <a:pt x="590121" y="184350"/>
                    <a:pt x="588600" y="181311"/>
                  </a:cubicBezTo>
                  <a:cubicBezTo>
                    <a:pt x="584797" y="179792"/>
                    <a:pt x="582515" y="175993"/>
                    <a:pt x="582515" y="172195"/>
                  </a:cubicBezTo>
                  <a:cubicBezTo>
                    <a:pt x="582515" y="166117"/>
                    <a:pt x="587079" y="161559"/>
                    <a:pt x="592403" y="161559"/>
                  </a:cubicBezTo>
                  <a:close/>
                  <a:moveTo>
                    <a:pt x="483846" y="161559"/>
                  </a:moveTo>
                  <a:lnTo>
                    <a:pt x="494497" y="161559"/>
                  </a:lnTo>
                  <a:cubicBezTo>
                    <a:pt x="500583" y="161559"/>
                    <a:pt x="505147" y="166108"/>
                    <a:pt x="505147" y="172173"/>
                  </a:cubicBezTo>
                  <a:cubicBezTo>
                    <a:pt x="505147" y="177479"/>
                    <a:pt x="500583" y="182028"/>
                    <a:pt x="494497" y="182028"/>
                  </a:cubicBezTo>
                  <a:lnTo>
                    <a:pt x="483846" y="182028"/>
                  </a:lnTo>
                  <a:cubicBezTo>
                    <a:pt x="478521" y="182028"/>
                    <a:pt x="473956" y="177479"/>
                    <a:pt x="473956" y="172173"/>
                  </a:cubicBezTo>
                  <a:cubicBezTo>
                    <a:pt x="473956" y="166108"/>
                    <a:pt x="478521" y="161559"/>
                    <a:pt x="483846" y="161559"/>
                  </a:cubicBezTo>
                  <a:close/>
                  <a:moveTo>
                    <a:pt x="538540" y="161559"/>
                  </a:moveTo>
                  <a:lnTo>
                    <a:pt x="549149" y="161559"/>
                  </a:lnTo>
                  <a:cubicBezTo>
                    <a:pt x="554453" y="161559"/>
                    <a:pt x="559000" y="166108"/>
                    <a:pt x="559000" y="172173"/>
                  </a:cubicBezTo>
                  <a:cubicBezTo>
                    <a:pt x="559000" y="177479"/>
                    <a:pt x="554453" y="182028"/>
                    <a:pt x="549149" y="182028"/>
                  </a:cubicBezTo>
                  <a:lnTo>
                    <a:pt x="538540" y="182028"/>
                  </a:lnTo>
                  <a:cubicBezTo>
                    <a:pt x="532478" y="182028"/>
                    <a:pt x="527931" y="177479"/>
                    <a:pt x="527931" y="172173"/>
                  </a:cubicBezTo>
                  <a:cubicBezTo>
                    <a:pt x="527931" y="166108"/>
                    <a:pt x="532478" y="161559"/>
                    <a:pt x="538540" y="161559"/>
                  </a:cubicBezTo>
                  <a:close/>
                  <a:moveTo>
                    <a:pt x="0" y="0"/>
                  </a:moveTo>
                  <a:lnTo>
                    <a:pt x="445884" y="0"/>
                  </a:lnTo>
                  <a:lnTo>
                    <a:pt x="445884" y="163093"/>
                  </a:lnTo>
                  <a:cubicBezTo>
                    <a:pt x="448922" y="165369"/>
                    <a:pt x="450441" y="168403"/>
                    <a:pt x="450441" y="172196"/>
                  </a:cubicBezTo>
                  <a:cubicBezTo>
                    <a:pt x="450441" y="175989"/>
                    <a:pt x="448922" y="179023"/>
                    <a:pt x="445884" y="180540"/>
                  </a:cubicBezTo>
                  <a:lnTo>
                    <a:pt x="445884" y="182057"/>
                  </a:lnTo>
                  <a:lnTo>
                    <a:pt x="440566" y="182057"/>
                  </a:lnTo>
                  <a:lnTo>
                    <a:pt x="435249" y="182057"/>
                  </a:lnTo>
                  <a:lnTo>
                    <a:pt x="182303" y="182057"/>
                  </a:lnTo>
                  <a:lnTo>
                    <a:pt x="182303" y="434661"/>
                  </a:lnTo>
                  <a:lnTo>
                    <a:pt x="182303" y="439971"/>
                  </a:lnTo>
                  <a:lnTo>
                    <a:pt x="182303" y="445281"/>
                  </a:lnTo>
                  <a:lnTo>
                    <a:pt x="180784" y="445281"/>
                  </a:lnTo>
                  <a:cubicBezTo>
                    <a:pt x="179265" y="448315"/>
                    <a:pt x="176227" y="449832"/>
                    <a:pt x="172429" y="449832"/>
                  </a:cubicBezTo>
                  <a:cubicBezTo>
                    <a:pt x="168631" y="449832"/>
                    <a:pt x="165592" y="448315"/>
                    <a:pt x="163313" y="445281"/>
                  </a:cubicBezTo>
                  <a:lnTo>
                    <a:pt x="0" y="445281"/>
                  </a:lnTo>
                  <a:close/>
                </a:path>
              </a:pathLst>
            </a:custGeom>
            <a:solidFill>
              <a:srgbClr val="600808"/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919C1F62-8339-41FA-9B0D-065ED9331584}"/>
                </a:ext>
              </a:extLst>
            </p:cNvPr>
            <p:cNvSpPr/>
            <p:nvPr/>
          </p:nvSpPr>
          <p:spPr>
            <a:xfrm>
              <a:off x="4717325" y="1132548"/>
              <a:ext cx="917622" cy="917622"/>
            </a:xfrm>
            <a:prstGeom prst="ellipse">
              <a:avLst/>
            </a:prstGeom>
            <a:noFill/>
            <a:ln w="28575">
              <a:solidFill>
                <a:srgbClr val="6008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B530495-43B2-49F6-A442-92B1A743722F}"/>
              </a:ext>
            </a:extLst>
          </p:cNvPr>
          <p:cNvGrpSpPr/>
          <p:nvPr/>
        </p:nvGrpSpPr>
        <p:grpSpPr>
          <a:xfrm>
            <a:off x="4671677" y="2989924"/>
            <a:ext cx="917622" cy="917622"/>
            <a:chOff x="4719407" y="2515396"/>
            <a:chExt cx="917622" cy="917622"/>
          </a:xfrm>
        </p:grpSpPr>
        <p:grpSp>
          <p:nvGrpSpPr>
            <p:cNvPr id="31" name="Group 3">
              <a:extLst>
                <a:ext uri="{FF2B5EF4-FFF2-40B4-BE49-F238E27FC236}">
                  <a16:creationId xmlns:a16="http://schemas.microsoft.com/office/drawing/2014/main" id="{D741C57E-D91D-4BAE-9504-266A97C5B161}"/>
                </a:ext>
              </a:extLst>
            </p:cNvPr>
            <p:cNvGrpSpPr/>
            <p:nvPr/>
          </p:nvGrpSpPr>
          <p:grpSpPr>
            <a:xfrm>
              <a:off x="4925319" y="2733576"/>
              <a:ext cx="545891" cy="488192"/>
              <a:chOff x="5148182" y="750325"/>
              <a:chExt cx="910375" cy="814151"/>
            </a:xfrm>
          </p:grpSpPr>
          <p:sp>
            <p:nvSpPr>
              <p:cNvPr id="35" name="science-microscope_73792">
                <a:extLst>
                  <a:ext uri="{FF2B5EF4-FFF2-40B4-BE49-F238E27FC236}">
                    <a16:creationId xmlns:a16="http://schemas.microsoft.com/office/drawing/2014/main" id="{C4E1B56F-6ACB-4277-9857-C0E102400B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66573" y="871687"/>
                <a:ext cx="609684" cy="545242"/>
              </a:xfrm>
              <a:custGeom>
                <a:avLst/>
                <a:gdLst>
                  <a:gd name="connsiteX0" fmla="*/ 203511 w 607503"/>
                  <a:gd name="connsiteY0" fmla="*/ 223956 h 543292"/>
                  <a:gd name="connsiteX1" fmla="*/ 169342 w 607503"/>
                  <a:gd name="connsiteY1" fmla="*/ 258160 h 543292"/>
                  <a:gd name="connsiteX2" fmla="*/ 203511 w 607503"/>
                  <a:gd name="connsiteY2" fmla="*/ 292272 h 543292"/>
                  <a:gd name="connsiteX3" fmla="*/ 237773 w 607503"/>
                  <a:gd name="connsiteY3" fmla="*/ 258160 h 543292"/>
                  <a:gd name="connsiteX4" fmla="*/ 203511 w 607503"/>
                  <a:gd name="connsiteY4" fmla="*/ 223956 h 543292"/>
                  <a:gd name="connsiteX5" fmla="*/ 136844 w 607503"/>
                  <a:gd name="connsiteY5" fmla="*/ 54415 h 543292"/>
                  <a:gd name="connsiteX6" fmla="*/ 428395 w 607503"/>
                  <a:gd name="connsiteY6" fmla="*/ 252691 h 543292"/>
                  <a:gd name="connsiteX7" fmla="*/ 537123 w 607503"/>
                  <a:gd name="connsiteY7" fmla="*/ 252691 h 543292"/>
                  <a:gd name="connsiteX8" fmla="*/ 564421 w 607503"/>
                  <a:gd name="connsiteY8" fmla="*/ 280037 h 543292"/>
                  <a:gd name="connsiteX9" fmla="*/ 556343 w 607503"/>
                  <a:gd name="connsiteY9" fmla="*/ 299688 h 543292"/>
                  <a:gd name="connsiteX10" fmla="*/ 544365 w 607503"/>
                  <a:gd name="connsiteY10" fmla="*/ 306269 h 543292"/>
                  <a:gd name="connsiteX11" fmla="*/ 563863 w 607503"/>
                  <a:gd name="connsiteY11" fmla="*/ 342791 h 543292"/>
                  <a:gd name="connsiteX12" fmla="*/ 534708 w 607503"/>
                  <a:gd name="connsiteY12" fmla="*/ 374308 h 543292"/>
                  <a:gd name="connsiteX13" fmla="*/ 492090 w 607503"/>
                  <a:gd name="connsiteY13" fmla="*/ 380148 h 543292"/>
                  <a:gd name="connsiteX14" fmla="*/ 453557 w 607503"/>
                  <a:gd name="connsiteY14" fmla="*/ 307845 h 543292"/>
                  <a:gd name="connsiteX15" fmla="*/ 429137 w 607503"/>
                  <a:gd name="connsiteY15" fmla="*/ 307845 h 543292"/>
                  <a:gd name="connsiteX16" fmla="*/ 429137 w 607503"/>
                  <a:gd name="connsiteY16" fmla="*/ 362906 h 543292"/>
                  <a:gd name="connsiteX17" fmla="*/ 369620 w 607503"/>
                  <a:gd name="connsiteY17" fmla="*/ 384134 h 543292"/>
                  <a:gd name="connsiteX18" fmla="*/ 310196 w 607503"/>
                  <a:gd name="connsiteY18" fmla="*/ 362906 h 543292"/>
                  <a:gd name="connsiteX19" fmla="*/ 310196 w 607503"/>
                  <a:gd name="connsiteY19" fmla="*/ 307753 h 543292"/>
                  <a:gd name="connsiteX20" fmla="*/ 244551 w 607503"/>
                  <a:gd name="connsiteY20" fmla="*/ 307753 h 543292"/>
                  <a:gd name="connsiteX21" fmla="*/ 204347 w 607503"/>
                  <a:gd name="connsiteY21" fmla="*/ 322769 h 543292"/>
                  <a:gd name="connsiteX22" fmla="*/ 197383 w 607503"/>
                  <a:gd name="connsiteY22" fmla="*/ 364853 h 543292"/>
                  <a:gd name="connsiteX23" fmla="*/ 197383 w 607503"/>
                  <a:gd name="connsiteY23" fmla="*/ 461627 h 543292"/>
                  <a:gd name="connsiteX24" fmla="*/ 566742 w 607503"/>
                  <a:gd name="connsiteY24" fmla="*/ 461905 h 543292"/>
                  <a:gd name="connsiteX25" fmla="*/ 607503 w 607503"/>
                  <a:gd name="connsiteY25" fmla="*/ 502599 h 543292"/>
                  <a:gd name="connsiteX26" fmla="*/ 566742 w 607503"/>
                  <a:gd name="connsiteY26" fmla="*/ 543292 h 543292"/>
                  <a:gd name="connsiteX27" fmla="*/ 197661 w 607503"/>
                  <a:gd name="connsiteY27" fmla="*/ 543292 h 543292"/>
                  <a:gd name="connsiteX28" fmla="*/ 115767 w 607503"/>
                  <a:gd name="connsiteY28" fmla="*/ 461627 h 543292"/>
                  <a:gd name="connsiteX29" fmla="*/ 115767 w 607503"/>
                  <a:gd name="connsiteY29" fmla="*/ 364853 h 543292"/>
                  <a:gd name="connsiteX30" fmla="*/ 132295 w 607503"/>
                  <a:gd name="connsiteY30" fmla="*/ 282354 h 543292"/>
                  <a:gd name="connsiteX31" fmla="*/ 139444 w 607503"/>
                  <a:gd name="connsiteY31" fmla="*/ 265298 h 543292"/>
                  <a:gd name="connsiteX32" fmla="*/ 138794 w 607503"/>
                  <a:gd name="connsiteY32" fmla="*/ 258160 h 543292"/>
                  <a:gd name="connsiteX33" fmla="*/ 163585 w 607503"/>
                  <a:gd name="connsiteY33" fmla="*/ 207549 h 543292"/>
                  <a:gd name="connsiteX34" fmla="*/ 171199 w 607503"/>
                  <a:gd name="connsiteY34" fmla="*/ 189380 h 543292"/>
                  <a:gd name="connsiteX35" fmla="*/ 84755 w 607503"/>
                  <a:gd name="connsiteY35" fmla="*/ 130611 h 543292"/>
                  <a:gd name="connsiteX36" fmla="*/ 43836 w 607503"/>
                  <a:gd name="connsiteY36" fmla="*/ 454 h 543292"/>
                  <a:gd name="connsiteX37" fmla="*/ 63510 w 607503"/>
                  <a:gd name="connsiteY37" fmla="*/ 4567 h 543292"/>
                  <a:gd name="connsiteX38" fmla="*/ 105854 w 607503"/>
                  <a:gd name="connsiteY38" fmla="*/ 33304 h 543292"/>
                  <a:gd name="connsiteX39" fmla="*/ 53760 w 607503"/>
                  <a:gd name="connsiteY39" fmla="*/ 109597 h 543292"/>
                  <a:gd name="connsiteX40" fmla="*/ 11509 w 607503"/>
                  <a:gd name="connsiteY40" fmla="*/ 80860 h 543292"/>
                  <a:gd name="connsiteX41" fmla="*/ 459 w 607503"/>
                  <a:gd name="connsiteY41" fmla="*/ 63989 h 543292"/>
                  <a:gd name="connsiteX42" fmla="*/ 4545 w 607503"/>
                  <a:gd name="connsiteY42" fmla="*/ 44336 h 543292"/>
                  <a:gd name="connsiteX43" fmla="*/ 27017 w 607503"/>
                  <a:gd name="connsiteY43" fmla="*/ 11427 h 543292"/>
                  <a:gd name="connsiteX44" fmla="*/ 43836 w 607503"/>
                  <a:gd name="connsiteY44" fmla="*/ 454 h 543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607503" h="543292">
                    <a:moveTo>
                      <a:pt x="203511" y="223956"/>
                    </a:moveTo>
                    <a:cubicBezTo>
                      <a:pt x="184662" y="223956"/>
                      <a:pt x="169342" y="239250"/>
                      <a:pt x="169342" y="258160"/>
                    </a:cubicBezTo>
                    <a:cubicBezTo>
                      <a:pt x="169342" y="276978"/>
                      <a:pt x="184662" y="292272"/>
                      <a:pt x="203511" y="292272"/>
                    </a:cubicBezTo>
                    <a:cubicBezTo>
                      <a:pt x="222359" y="292272"/>
                      <a:pt x="237773" y="276978"/>
                      <a:pt x="237773" y="258160"/>
                    </a:cubicBezTo>
                    <a:cubicBezTo>
                      <a:pt x="237773" y="239250"/>
                      <a:pt x="222359" y="223956"/>
                      <a:pt x="203511" y="223956"/>
                    </a:cubicBezTo>
                    <a:close/>
                    <a:moveTo>
                      <a:pt x="136844" y="54415"/>
                    </a:moveTo>
                    <a:lnTo>
                      <a:pt x="428395" y="252691"/>
                    </a:lnTo>
                    <a:lnTo>
                      <a:pt x="537123" y="252691"/>
                    </a:lnTo>
                    <a:cubicBezTo>
                      <a:pt x="552257" y="252691"/>
                      <a:pt x="564421" y="264927"/>
                      <a:pt x="564421" y="280037"/>
                    </a:cubicBezTo>
                    <a:cubicBezTo>
                      <a:pt x="564421" y="287452"/>
                      <a:pt x="561542" y="294497"/>
                      <a:pt x="556343" y="299688"/>
                    </a:cubicBezTo>
                    <a:cubicBezTo>
                      <a:pt x="553000" y="303025"/>
                      <a:pt x="548822" y="304972"/>
                      <a:pt x="544365" y="306269"/>
                    </a:cubicBezTo>
                    <a:lnTo>
                      <a:pt x="563863" y="342791"/>
                    </a:lnTo>
                    <a:cubicBezTo>
                      <a:pt x="567577" y="349836"/>
                      <a:pt x="554486" y="363926"/>
                      <a:pt x="534708" y="374308"/>
                    </a:cubicBezTo>
                    <a:cubicBezTo>
                      <a:pt x="514838" y="384597"/>
                      <a:pt x="495804" y="387193"/>
                      <a:pt x="492090" y="380148"/>
                    </a:cubicBezTo>
                    <a:lnTo>
                      <a:pt x="453557" y="307845"/>
                    </a:lnTo>
                    <a:lnTo>
                      <a:pt x="429137" y="307845"/>
                    </a:lnTo>
                    <a:lnTo>
                      <a:pt x="429137" y="362906"/>
                    </a:lnTo>
                    <a:cubicBezTo>
                      <a:pt x="429137" y="374679"/>
                      <a:pt x="402489" y="384134"/>
                      <a:pt x="369620" y="384134"/>
                    </a:cubicBezTo>
                    <a:cubicBezTo>
                      <a:pt x="336751" y="384134"/>
                      <a:pt x="310196" y="374679"/>
                      <a:pt x="310196" y="362906"/>
                    </a:cubicBezTo>
                    <a:lnTo>
                      <a:pt x="310196" y="307753"/>
                    </a:lnTo>
                    <a:lnTo>
                      <a:pt x="244551" y="307753"/>
                    </a:lnTo>
                    <a:cubicBezTo>
                      <a:pt x="233594" y="316837"/>
                      <a:pt x="219667" y="322491"/>
                      <a:pt x="204347" y="322769"/>
                    </a:cubicBezTo>
                    <a:cubicBezTo>
                      <a:pt x="199797" y="336303"/>
                      <a:pt x="197383" y="350393"/>
                      <a:pt x="197383" y="364853"/>
                    </a:cubicBezTo>
                    <a:lnTo>
                      <a:pt x="197383" y="461627"/>
                    </a:lnTo>
                    <a:lnTo>
                      <a:pt x="566742" y="461905"/>
                    </a:lnTo>
                    <a:cubicBezTo>
                      <a:pt x="589212" y="461905"/>
                      <a:pt x="607503" y="480074"/>
                      <a:pt x="607503" y="502599"/>
                    </a:cubicBezTo>
                    <a:cubicBezTo>
                      <a:pt x="607503" y="525124"/>
                      <a:pt x="589212" y="543292"/>
                      <a:pt x="566742" y="543292"/>
                    </a:cubicBezTo>
                    <a:lnTo>
                      <a:pt x="197661" y="543292"/>
                    </a:lnTo>
                    <a:cubicBezTo>
                      <a:pt x="152443" y="543292"/>
                      <a:pt x="115767" y="506677"/>
                      <a:pt x="115767" y="461627"/>
                    </a:cubicBezTo>
                    <a:lnTo>
                      <a:pt x="115767" y="364853"/>
                    </a:lnTo>
                    <a:cubicBezTo>
                      <a:pt x="115767" y="336395"/>
                      <a:pt x="121338" y="308587"/>
                      <a:pt x="132295" y="282354"/>
                    </a:cubicBezTo>
                    <a:lnTo>
                      <a:pt x="139444" y="265298"/>
                    </a:lnTo>
                    <a:cubicBezTo>
                      <a:pt x="139165" y="262888"/>
                      <a:pt x="138794" y="260570"/>
                      <a:pt x="138794" y="258160"/>
                    </a:cubicBezTo>
                    <a:cubicBezTo>
                      <a:pt x="138794" y="237582"/>
                      <a:pt x="148636" y="219414"/>
                      <a:pt x="163585" y="207549"/>
                    </a:cubicBezTo>
                    <a:lnTo>
                      <a:pt x="171199" y="189380"/>
                    </a:lnTo>
                    <a:lnTo>
                      <a:pt x="84755" y="130611"/>
                    </a:lnTo>
                    <a:close/>
                    <a:moveTo>
                      <a:pt x="43836" y="454"/>
                    </a:moveTo>
                    <a:cubicBezTo>
                      <a:pt x="50440" y="-786"/>
                      <a:pt x="57521" y="489"/>
                      <a:pt x="63510" y="4567"/>
                    </a:cubicBezTo>
                    <a:lnTo>
                      <a:pt x="105854" y="33304"/>
                    </a:lnTo>
                    <a:lnTo>
                      <a:pt x="53760" y="109597"/>
                    </a:lnTo>
                    <a:lnTo>
                      <a:pt x="11509" y="80860"/>
                    </a:lnTo>
                    <a:cubicBezTo>
                      <a:pt x="5752" y="76874"/>
                      <a:pt x="1759" y="70849"/>
                      <a:pt x="459" y="63989"/>
                    </a:cubicBezTo>
                    <a:cubicBezTo>
                      <a:pt x="-841" y="57129"/>
                      <a:pt x="645" y="50083"/>
                      <a:pt x="4545" y="44336"/>
                    </a:cubicBezTo>
                    <a:lnTo>
                      <a:pt x="27017" y="11427"/>
                    </a:lnTo>
                    <a:cubicBezTo>
                      <a:pt x="31102" y="5448"/>
                      <a:pt x="37231" y="1694"/>
                      <a:pt x="43836" y="454"/>
                    </a:cubicBezTo>
                    <a:close/>
                  </a:path>
                </a:pathLst>
              </a:custGeom>
              <a:solidFill>
                <a:srgbClr val="600808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/>
              </a:p>
            </p:txBody>
          </p:sp>
          <p:sp>
            <p:nvSpPr>
              <p:cNvPr id="36" name="椭圆 1">
                <a:extLst>
                  <a:ext uri="{FF2B5EF4-FFF2-40B4-BE49-F238E27FC236}">
                    <a16:creationId xmlns:a16="http://schemas.microsoft.com/office/drawing/2014/main" id="{843F018D-30E5-48E4-BE87-529F78BA102A}"/>
                  </a:ext>
                </a:extLst>
              </p:cNvPr>
              <p:cNvSpPr/>
              <p:nvPr/>
            </p:nvSpPr>
            <p:spPr>
              <a:xfrm>
                <a:off x="5148182" y="750325"/>
                <a:ext cx="910375" cy="814151"/>
              </a:xfrm>
              <a:custGeom>
                <a:avLst/>
                <a:gdLst>
                  <a:gd name="connsiteX0" fmla="*/ 203511 w 607503"/>
                  <a:gd name="connsiteY0" fmla="*/ 223956 h 543292"/>
                  <a:gd name="connsiteX1" fmla="*/ 169342 w 607503"/>
                  <a:gd name="connsiteY1" fmla="*/ 258160 h 543292"/>
                  <a:gd name="connsiteX2" fmla="*/ 203511 w 607503"/>
                  <a:gd name="connsiteY2" fmla="*/ 292272 h 543292"/>
                  <a:gd name="connsiteX3" fmla="*/ 237773 w 607503"/>
                  <a:gd name="connsiteY3" fmla="*/ 258160 h 543292"/>
                  <a:gd name="connsiteX4" fmla="*/ 203511 w 607503"/>
                  <a:gd name="connsiteY4" fmla="*/ 223956 h 543292"/>
                  <a:gd name="connsiteX5" fmla="*/ 136844 w 607503"/>
                  <a:gd name="connsiteY5" fmla="*/ 54415 h 543292"/>
                  <a:gd name="connsiteX6" fmla="*/ 428395 w 607503"/>
                  <a:gd name="connsiteY6" fmla="*/ 252691 h 543292"/>
                  <a:gd name="connsiteX7" fmla="*/ 537123 w 607503"/>
                  <a:gd name="connsiteY7" fmla="*/ 252691 h 543292"/>
                  <a:gd name="connsiteX8" fmla="*/ 564421 w 607503"/>
                  <a:gd name="connsiteY8" fmla="*/ 280037 h 543292"/>
                  <a:gd name="connsiteX9" fmla="*/ 556343 w 607503"/>
                  <a:gd name="connsiteY9" fmla="*/ 299688 h 543292"/>
                  <a:gd name="connsiteX10" fmla="*/ 544365 w 607503"/>
                  <a:gd name="connsiteY10" fmla="*/ 306269 h 543292"/>
                  <a:gd name="connsiteX11" fmla="*/ 563863 w 607503"/>
                  <a:gd name="connsiteY11" fmla="*/ 342791 h 543292"/>
                  <a:gd name="connsiteX12" fmla="*/ 534708 w 607503"/>
                  <a:gd name="connsiteY12" fmla="*/ 374308 h 543292"/>
                  <a:gd name="connsiteX13" fmla="*/ 492090 w 607503"/>
                  <a:gd name="connsiteY13" fmla="*/ 380148 h 543292"/>
                  <a:gd name="connsiteX14" fmla="*/ 453557 w 607503"/>
                  <a:gd name="connsiteY14" fmla="*/ 307845 h 543292"/>
                  <a:gd name="connsiteX15" fmla="*/ 429137 w 607503"/>
                  <a:gd name="connsiteY15" fmla="*/ 307845 h 543292"/>
                  <a:gd name="connsiteX16" fmla="*/ 429137 w 607503"/>
                  <a:gd name="connsiteY16" fmla="*/ 362906 h 543292"/>
                  <a:gd name="connsiteX17" fmla="*/ 369620 w 607503"/>
                  <a:gd name="connsiteY17" fmla="*/ 384134 h 543292"/>
                  <a:gd name="connsiteX18" fmla="*/ 310196 w 607503"/>
                  <a:gd name="connsiteY18" fmla="*/ 362906 h 543292"/>
                  <a:gd name="connsiteX19" fmla="*/ 310196 w 607503"/>
                  <a:gd name="connsiteY19" fmla="*/ 307753 h 543292"/>
                  <a:gd name="connsiteX20" fmla="*/ 244551 w 607503"/>
                  <a:gd name="connsiteY20" fmla="*/ 307753 h 543292"/>
                  <a:gd name="connsiteX21" fmla="*/ 204347 w 607503"/>
                  <a:gd name="connsiteY21" fmla="*/ 322769 h 543292"/>
                  <a:gd name="connsiteX22" fmla="*/ 197383 w 607503"/>
                  <a:gd name="connsiteY22" fmla="*/ 364853 h 543292"/>
                  <a:gd name="connsiteX23" fmla="*/ 197383 w 607503"/>
                  <a:gd name="connsiteY23" fmla="*/ 461627 h 543292"/>
                  <a:gd name="connsiteX24" fmla="*/ 566742 w 607503"/>
                  <a:gd name="connsiteY24" fmla="*/ 461905 h 543292"/>
                  <a:gd name="connsiteX25" fmla="*/ 607503 w 607503"/>
                  <a:gd name="connsiteY25" fmla="*/ 502599 h 543292"/>
                  <a:gd name="connsiteX26" fmla="*/ 566742 w 607503"/>
                  <a:gd name="connsiteY26" fmla="*/ 543292 h 543292"/>
                  <a:gd name="connsiteX27" fmla="*/ 197661 w 607503"/>
                  <a:gd name="connsiteY27" fmla="*/ 543292 h 543292"/>
                  <a:gd name="connsiteX28" fmla="*/ 115767 w 607503"/>
                  <a:gd name="connsiteY28" fmla="*/ 461627 h 543292"/>
                  <a:gd name="connsiteX29" fmla="*/ 115767 w 607503"/>
                  <a:gd name="connsiteY29" fmla="*/ 364853 h 543292"/>
                  <a:gd name="connsiteX30" fmla="*/ 132295 w 607503"/>
                  <a:gd name="connsiteY30" fmla="*/ 282354 h 543292"/>
                  <a:gd name="connsiteX31" fmla="*/ 139444 w 607503"/>
                  <a:gd name="connsiteY31" fmla="*/ 265298 h 543292"/>
                  <a:gd name="connsiteX32" fmla="*/ 138794 w 607503"/>
                  <a:gd name="connsiteY32" fmla="*/ 258160 h 543292"/>
                  <a:gd name="connsiteX33" fmla="*/ 163585 w 607503"/>
                  <a:gd name="connsiteY33" fmla="*/ 207549 h 543292"/>
                  <a:gd name="connsiteX34" fmla="*/ 171199 w 607503"/>
                  <a:gd name="connsiteY34" fmla="*/ 189380 h 543292"/>
                  <a:gd name="connsiteX35" fmla="*/ 84755 w 607503"/>
                  <a:gd name="connsiteY35" fmla="*/ 130611 h 543292"/>
                  <a:gd name="connsiteX36" fmla="*/ 43836 w 607503"/>
                  <a:gd name="connsiteY36" fmla="*/ 454 h 543292"/>
                  <a:gd name="connsiteX37" fmla="*/ 63510 w 607503"/>
                  <a:gd name="connsiteY37" fmla="*/ 4567 h 543292"/>
                  <a:gd name="connsiteX38" fmla="*/ 105854 w 607503"/>
                  <a:gd name="connsiteY38" fmla="*/ 33304 h 543292"/>
                  <a:gd name="connsiteX39" fmla="*/ 53760 w 607503"/>
                  <a:gd name="connsiteY39" fmla="*/ 109597 h 543292"/>
                  <a:gd name="connsiteX40" fmla="*/ 11509 w 607503"/>
                  <a:gd name="connsiteY40" fmla="*/ 80860 h 543292"/>
                  <a:gd name="connsiteX41" fmla="*/ 459 w 607503"/>
                  <a:gd name="connsiteY41" fmla="*/ 63989 h 543292"/>
                  <a:gd name="connsiteX42" fmla="*/ 4545 w 607503"/>
                  <a:gd name="connsiteY42" fmla="*/ 44336 h 543292"/>
                  <a:gd name="connsiteX43" fmla="*/ 27017 w 607503"/>
                  <a:gd name="connsiteY43" fmla="*/ 11427 h 543292"/>
                  <a:gd name="connsiteX44" fmla="*/ 43836 w 607503"/>
                  <a:gd name="connsiteY44" fmla="*/ 454 h 543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607503" h="543292">
                    <a:moveTo>
                      <a:pt x="203511" y="223956"/>
                    </a:moveTo>
                    <a:cubicBezTo>
                      <a:pt x="184662" y="223956"/>
                      <a:pt x="169342" y="239250"/>
                      <a:pt x="169342" y="258160"/>
                    </a:cubicBezTo>
                    <a:cubicBezTo>
                      <a:pt x="169342" y="276978"/>
                      <a:pt x="184662" y="292272"/>
                      <a:pt x="203511" y="292272"/>
                    </a:cubicBezTo>
                    <a:cubicBezTo>
                      <a:pt x="222359" y="292272"/>
                      <a:pt x="237773" y="276978"/>
                      <a:pt x="237773" y="258160"/>
                    </a:cubicBezTo>
                    <a:cubicBezTo>
                      <a:pt x="237773" y="239250"/>
                      <a:pt x="222359" y="223956"/>
                      <a:pt x="203511" y="223956"/>
                    </a:cubicBezTo>
                    <a:close/>
                    <a:moveTo>
                      <a:pt x="136844" y="54415"/>
                    </a:moveTo>
                    <a:lnTo>
                      <a:pt x="428395" y="252691"/>
                    </a:lnTo>
                    <a:lnTo>
                      <a:pt x="537123" y="252691"/>
                    </a:lnTo>
                    <a:cubicBezTo>
                      <a:pt x="552257" y="252691"/>
                      <a:pt x="564421" y="264927"/>
                      <a:pt x="564421" y="280037"/>
                    </a:cubicBezTo>
                    <a:cubicBezTo>
                      <a:pt x="564421" y="287452"/>
                      <a:pt x="561542" y="294497"/>
                      <a:pt x="556343" y="299688"/>
                    </a:cubicBezTo>
                    <a:cubicBezTo>
                      <a:pt x="553000" y="303025"/>
                      <a:pt x="548822" y="304972"/>
                      <a:pt x="544365" y="306269"/>
                    </a:cubicBezTo>
                    <a:lnTo>
                      <a:pt x="563863" y="342791"/>
                    </a:lnTo>
                    <a:cubicBezTo>
                      <a:pt x="567577" y="349836"/>
                      <a:pt x="554486" y="363926"/>
                      <a:pt x="534708" y="374308"/>
                    </a:cubicBezTo>
                    <a:cubicBezTo>
                      <a:pt x="514838" y="384597"/>
                      <a:pt x="495804" y="387193"/>
                      <a:pt x="492090" y="380148"/>
                    </a:cubicBezTo>
                    <a:lnTo>
                      <a:pt x="453557" y="307845"/>
                    </a:lnTo>
                    <a:lnTo>
                      <a:pt x="429137" y="307845"/>
                    </a:lnTo>
                    <a:lnTo>
                      <a:pt x="429137" y="362906"/>
                    </a:lnTo>
                    <a:cubicBezTo>
                      <a:pt x="429137" y="374679"/>
                      <a:pt x="402489" y="384134"/>
                      <a:pt x="369620" y="384134"/>
                    </a:cubicBezTo>
                    <a:cubicBezTo>
                      <a:pt x="336751" y="384134"/>
                      <a:pt x="310196" y="374679"/>
                      <a:pt x="310196" y="362906"/>
                    </a:cubicBezTo>
                    <a:lnTo>
                      <a:pt x="310196" y="307753"/>
                    </a:lnTo>
                    <a:lnTo>
                      <a:pt x="244551" y="307753"/>
                    </a:lnTo>
                    <a:cubicBezTo>
                      <a:pt x="233594" y="316837"/>
                      <a:pt x="219667" y="322491"/>
                      <a:pt x="204347" y="322769"/>
                    </a:cubicBezTo>
                    <a:cubicBezTo>
                      <a:pt x="199797" y="336303"/>
                      <a:pt x="197383" y="350393"/>
                      <a:pt x="197383" y="364853"/>
                    </a:cubicBezTo>
                    <a:lnTo>
                      <a:pt x="197383" y="461627"/>
                    </a:lnTo>
                    <a:lnTo>
                      <a:pt x="566742" y="461905"/>
                    </a:lnTo>
                    <a:cubicBezTo>
                      <a:pt x="589212" y="461905"/>
                      <a:pt x="607503" y="480074"/>
                      <a:pt x="607503" y="502599"/>
                    </a:cubicBezTo>
                    <a:cubicBezTo>
                      <a:pt x="607503" y="525124"/>
                      <a:pt x="589212" y="543292"/>
                      <a:pt x="566742" y="543292"/>
                    </a:cubicBezTo>
                    <a:lnTo>
                      <a:pt x="197661" y="543292"/>
                    </a:lnTo>
                    <a:cubicBezTo>
                      <a:pt x="152443" y="543292"/>
                      <a:pt x="115767" y="506677"/>
                      <a:pt x="115767" y="461627"/>
                    </a:cubicBezTo>
                    <a:lnTo>
                      <a:pt x="115767" y="364853"/>
                    </a:lnTo>
                    <a:cubicBezTo>
                      <a:pt x="115767" y="336395"/>
                      <a:pt x="121338" y="308587"/>
                      <a:pt x="132295" y="282354"/>
                    </a:cubicBezTo>
                    <a:lnTo>
                      <a:pt x="139444" y="265298"/>
                    </a:lnTo>
                    <a:cubicBezTo>
                      <a:pt x="139165" y="262888"/>
                      <a:pt x="138794" y="260570"/>
                      <a:pt x="138794" y="258160"/>
                    </a:cubicBezTo>
                    <a:cubicBezTo>
                      <a:pt x="138794" y="237582"/>
                      <a:pt x="148636" y="219414"/>
                      <a:pt x="163585" y="207549"/>
                    </a:cubicBezTo>
                    <a:lnTo>
                      <a:pt x="171199" y="189380"/>
                    </a:lnTo>
                    <a:lnTo>
                      <a:pt x="84755" y="130611"/>
                    </a:lnTo>
                    <a:close/>
                    <a:moveTo>
                      <a:pt x="43836" y="454"/>
                    </a:moveTo>
                    <a:cubicBezTo>
                      <a:pt x="50440" y="-786"/>
                      <a:pt x="57521" y="489"/>
                      <a:pt x="63510" y="4567"/>
                    </a:cubicBezTo>
                    <a:lnTo>
                      <a:pt x="105854" y="33304"/>
                    </a:lnTo>
                    <a:lnTo>
                      <a:pt x="53760" y="109597"/>
                    </a:lnTo>
                    <a:lnTo>
                      <a:pt x="11509" y="80860"/>
                    </a:lnTo>
                    <a:cubicBezTo>
                      <a:pt x="5752" y="76874"/>
                      <a:pt x="1759" y="70849"/>
                      <a:pt x="459" y="63989"/>
                    </a:cubicBezTo>
                    <a:cubicBezTo>
                      <a:pt x="-841" y="57129"/>
                      <a:pt x="645" y="50083"/>
                      <a:pt x="4545" y="44336"/>
                    </a:cubicBezTo>
                    <a:lnTo>
                      <a:pt x="27017" y="11427"/>
                    </a:lnTo>
                    <a:cubicBezTo>
                      <a:pt x="31102" y="5448"/>
                      <a:pt x="37231" y="1694"/>
                      <a:pt x="43836" y="454"/>
                    </a:cubicBezTo>
                    <a:close/>
                  </a:path>
                </a:pathLst>
              </a:custGeom>
              <a:noFill/>
              <a:ln w="28575">
                <a:solidFill>
                  <a:srgbClr val="60080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19272F89-26B3-4174-8864-C5CCCCEB9A5E}"/>
                </a:ext>
              </a:extLst>
            </p:cNvPr>
            <p:cNvSpPr/>
            <p:nvPr/>
          </p:nvSpPr>
          <p:spPr>
            <a:xfrm>
              <a:off x="4719407" y="2515396"/>
              <a:ext cx="917622" cy="917622"/>
            </a:xfrm>
            <a:prstGeom prst="ellipse">
              <a:avLst/>
            </a:prstGeom>
            <a:noFill/>
            <a:ln w="28575">
              <a:solidFill>
                <a:srgbClr val="6008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C333933-F842-4D66-99E1-576DBFF1463C}"/>
              </a:ext>
            </a:extLst>
          </p:cNvPr>
          <p:cNvGrpSpPr/>
          <p:nvPr/>
        </p:nvGrpSpPr>
        <p:grpSpPr>
          <a:xfrm>
            <a:off x="4671677" y="4622157"/>
            <a:ext cx="917622" cy="917622"/>
            <a:chOff x="4041915" y="4160873"/>
            <a:chExt cx="917622" cy="917622"/>
          </a:xfrm>
        </p:grpSpPr>
        <p:sp>
          <p:nvSpPr>
            <p:cNvPr id="46" name="achievement_122054">
              <a:extLst>
                <a:ext uri="{FF2B5EF4-FFF2-40B4-BE49-F238E27FC236}">
                  <a16:creationId xmlns:a16="http://schemas.microsoft.com/office/drawing/2014/main" id="{5C834D90-27D7-4D4B-80B2-8347A3C52DF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256942" y="4353795"/>
              <a:ext cx="533887" cy="531777"/>
            </a:xfrm>
            <a:custGeom>
              <a:avLst/>
              <a:gdLst>
                <a:gd name="connsiteX0" fmla="*/ 163163 w 606933"/>
                <a:gd name="connsiteY0" fmla="*/ 428473 h 604534"/>
                <a:gd name="connsiteX1" fmla="*/ 240092 w 606933"/>
                <a:gd name="connsiteY1" fmla="*/ 483829 h 604534"/>
                <a:gd name="connsiteX2" fmla="*/ 303416 w 606933"/>
                <a:gd name="connsiteY2" fmla="*/ 438265 h 604534"/>
                <a:gd name="connsiteX3" fmla="*/ 366741 w 606933"/>
                <a:gd name="connsiteY3" fmla="*/ 483829 h 604534"/>
                <a:gd name="connsiteX4" fmla="*/ 443770 w 606933"/>
                <a:gd name="connsiteY4" fmla="*/ 428473 h 604534"/>
                <a:gd name="connsiteX5" fmla="*/ 606933 w 606933"/>
                <a:gd name="connsiteY5" fmla="*/ 604534 h 604534"/>
                <a:gd name="connsiteX6" fmla="*/ 0 w 606933"/>
                <a:gd name="connsiteY6" fmla="*/ 604534 h 604534"/>
                <a:gd name="connsiteX7" fmla="*/ 139437 w 606933"/>
                <a:gd name="connsiteY7" fmla="*/ 0 h 604534"/>
                <a:gd name="connsiteX8" fmla="*/ 323449 w 606933"/>
                <a:gd name="connsiteY8" fmla="*/ 0 h 604534"/>
                <a:gd name="connsiteX9" fmla="*/ 323449 w 606933"/>
                <a:gd name="connsiteY9" fmla="*/ 298585 h 604534"/>
                <a:gd name="connsiteX10" fmla="*/ 416406 w 606933"/>
                <a:gd name="connsiteY10" fmla="*/ 398880 h 604534"/>
                <a:gd name="connsiteX11" fmla="*/ 366776 w 606933"/>
                <a:gd name="connsiteY11" fmla="*/ 434542 h 604534"/>
                <a:gd name="connsiteX12" fmla="*/ 303437 w 606933"/>
                <a:gd name="connsiteY12" fmla="*/ 388990 h 604534"/>
                <a:gd name="connsiteX13" fmla="*/ 240098 w 606933"/>
                <a:gd name="connsiteY13" fmla="*/ 434542 h 604534"/>
                <a:gd name="connsiteX14" fmla="*/ 190468 w 606933"/>
                <a:gd name="connsiteY14" fmla="*/ 398880 h 604534"/>
                <a:gd name="connsiteX15" fmla="*/ 283425 w 606933"/>
                <a:gd name="connsiteY15" fmla="*/ 298585 h 604534"/>
                <a:gd name="connsiteX16" fmla="*/ 283425 w 606933"/>
                <a:gd name="connsiteY16" fmla="*/ 134858 h 604534"/>
                <a:gd name="connsiteX17" fmla="*/ 139437 w 606933"/>
                <a:gd name="connsiteY17" fmla="*/ 134858 h 60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933" h="604534">
                  <a:moveTo>
                    <a:pt x="163163" y="428473"/>
                  </a:moveTo>
                  <a:lnTo>
                    <a:pt x="240092" y="483829"/>
                  </a:lnTo>
                  <a:lnTo>
                    <a:pt x="303416" y="438265"/>
                  </a:lnTo>
                  <a:lnTo>
                    <a:pt x="366741" y="483829"/>
                  </a:lnTo>
                  <a:lnTo>
                    <a:pt x="443770" y="428473"/>
                  </a:lnTo>
                  <a:lnTo>
                    <a:pt x="606933" y="604534"/>
                  </a:lnTo>
                  <a:lnTo>
                    <a:pt x="0" y="604534"/>
                  </a:lnTo>
                  <a:close/>
                  <a:moveTo>
                    <a:pt x="139437" y="0"/>
                  </a:moveTo>
                  <a:lnTo>
                    <a:pt x="323449" y="0"/>
                  </a:lnTo>
                  <a:lnTo>
                    <a:pt x="323449" y="298585"/>
                  </a:lnTo>
                  <a:lnTo>
                    <a:pt x="416406" y="398880"/>
                  </a:lnTo>
                  <a:lnTo>
                    <a:pt x="366776" y="434542"/>
                  </a:lnTo>
                  <a:lnTo>
                    <a:pt x="303437" y="388990"/>
                  </a:lnTo>
                  <a:lnTo>
                    <a:pt x="240098" y="434542"/>
                  </a:lnTo>
                  <a:lnTo>
                    <a:pt x="190468" y="398880"/>
                  </a:lnTo>
                  <a:lnTo>
                    <a:pt x="283425" y="298585"/>
                  </a:lnTo>
                  <a:lnTo>
                    <a:pt x="283425" y="134858"/>
                  </a:lnTo>
                  <a:lnTo>
                    <a:pt x="139437" y="134858"/>
                  </a:lnTo>
                  <a:close/>
                </a:path>
              </a:pathLst>
            </a:custGeom>
            <a:solidFill>
              <a:srgbClr val="600808"/>
            </a:solidFill>
            <a:ln>
              <a:noFill/>
            </a:ln>
          </p:spPr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1FAA12EF-6F38-49EA-82E8-1E86410533A6}"/>
                </a:ext>
              </a:extLst>
            </p:cNvPr>
            <p:cNvSpPr/>
            <p:nvPr/>
          </p:nvSpPr>
          <p:spPr>
            <a:xfrm>
              <a:off x="4041915" y="4160873"/>
              <a:ext cx="917622" cy="917622"/>
            </a:xfrm>
            <a:prstGeom prst="ellipse">
              <a:avLst/>
            </a:prstGeom>
            <a:noFill/>
            <a:ln w="28575">
              <a:solidFill>
                <a:srgbClr val="6008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971C720-38A7-409F-8A72-76CB49BCD4AB}"/>
              </a:ext>
            </a:extLst>
          </p:cNvPr>
          <p:cNvGrpSpPr/>
          <p:nvPr/>
        </p:nvGrpSpPr>
        <p:grpSpPr>
          <a:xfrm>
            <a:off x="8157024" y="2943324"/>
            <a:ext cx="917622" cy="917622"/>
            <a:chOff x="7081197" y="2143680"/>
            <a:chExt cx="917622" cy="917622"/>
          </a:xfrm>
        </p:grpSpPr>
        <p:sp>
          <p:nvSpPr>
            <p:cNvPr id="39" name="road-with-broken-line_67311">
              <a:extLst>
                <a:ext uri="{FF2B5EF4-FFF2-40B4-BE49-F238E27FC236}">
                  <a16:creationId xmlns:a16="http://schemas.microsoft.com/office/drawing/2014/main" id="{5D9A18E4-9EC5-4090-B5D6-CC496FA7B7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81981" y="2408110"/>
              <a:ext cx="516053" cy="468788"/>
            </a:xfrm>
            <a:custGeom>
              <a:avLst/>
              <a:gdLst>
                <a:gd name="connsiteX0" fmla="*/ 303307 w 606723"/>
                <a:gd name="connsiteY0" fmla="*/ 453562 h 551154"/>
                <a:gd name="connsiteX1" fmla="*/ 321744 w 606723"/>
                <a:gd name="connsiteY1" fmla="*/ 471960 h 551154"/>
                <a:gd name="connsiteX2" fmla="*/ 321744 w 606723"/>
                <a:gd name="connsiteY2" fmla="*/ 519772 h 551154"/>
                <a:gd name="connsiteX3" fmla="*/ 303307 w 606723"/>
                <a:gd name="connsiteY3" fmla="*/ 538170 h 551154"/>
                <a:gd name="connsiteX4" fmla="*/ 284979 w 606723"/>
                <a:gd name="connsiteY4" fmla="*/ 519772 h 551154"/>
                <a:gd name="connsiteX5" fmla="*/ 284979 w 606723"/>
                <a:gd name="connsiteY5" fmla="*/ 471960 h 551154"/>
                <a:gd name="connsiteX6" fmla="*/ 303307 w 606723"/>
                <a:gd name="connsiteY6" fmla="*/ 453562 h 551154"/>
                <a:gd name="connsiteX7" fmla="*/ 303307 w 606723"/>
                <a:gd name="connsiteY7" fmla="*/ 306716 h 551154"/>
                <a:gd name="connsiteX8" fmla="*/ 321744 w 606723"/>
                <a:gd name="connsiteY8" fmla="*/ 325114 h 551154"/>
                <a:gd name="connsiteX9" fmla="*/ 321744 w 606723"/>
                <a:gd name="connsiteY9" fmla="*/ 372926 h 551154"/>
                <a:gd name="connsiteX10" fmla="*/ 303307 w 606723"/>
                <a:gd name="connsiteY10" fmla="*/ 391324 h 551154"/>
                <a:gd name="connsiteX11" fmla="*/ 284979 w 606723"/>
                <a:gd name="connsiteY11" fmla="*/ 372926 h 551154"/>
                <a:gd name="connsiteX12" fmla="*/ 284979 w 606723"/>
                <a:gd name="connsiteY12" fmla="*/ 325114 h 551154"/>
                <a:gd name="connsiteX13" fmla="*/ 303307 w 606723"/>
                <a:gd name="connsiteY13" fmla="*/ 306716 h 551154"/>
                <a:gd name="connsiteX14" fmla="*/ 303307 w 606723"/>
                <a:gd name="connsiteY14" fmla="*/ 159869 h 551154"/>
                <a:gd name="connsiteX15" fmla="*/ 321744 w 606723"/>
                <a:gd name="connsiteY15" fmla="*/ 178165 h 551154"/>
                <a:gd name="connsiteX16" fmla="*/ 321744 w 606723"/>
                <a:gd name="connsiteY16" fmla="*/ 226110 h 551154"/>
                <a:gd name="connsiteX17" fmla="*/ 303307 w 606723"/>
                <a:gd name="connsiteY17" fmla="*/ 244406 h 551154"/>
                <a:gd name="connsiteX18" fmla="*/ 284979 w 606723"/>
                <a:gd name="connsiteY18" fmla="*/ 226110 h 551154"/>
                <a:gd name="connsiteX19" fmla="*/ 284979 w 606723"/>
                <a:gd name="connsiteY19" fmla="*/ 178165 h 551154"/>
                <a:gd name="connsiteX20" fmla="*/ 303307 w 606723"/>
                <a:gd name="connsiteY20" fmla="*/ 159869 h 551154"/>
                <a:gd name="connsiteX21" fmla="*/ 303307 w 606723"/>
                <a:gd name="connsiteY21" fmla="*/ 12952 h 551154"/>
                <a:gd name="connsiteX22" fmla="*/ 321744 w 606723"/>
                <a:gd name="connsiteY22" fmla="*/ 31350 h 551154"/>
                <a:gd name="connsiteX23" fmla="*/ 321744 w 606723"/>
                <a:gd name="connsiteY23" fmla="*/ 79162 h 551154"/>
                <a:gd name="connsiteX24" fmla="*/ 303307 w 606723"/>
                <a:gd name="connsiteY24" fmla="*/ 97560 h 551154"/>
                <a:gd name="connsiteX25" fmla="*/ 284979 w 606723"/>
                <a:gd name="connsiteY25" fmla="*/ 79162 h 551154"/>
                <a:gd name="connsiteX26" fmla="*/ 284979 w 606723"/>
                <a:gd name="connsiteY26" fmla="*/ 31350 h 551154"/>
                <a:gd name="connsiteX27" fmla="*/ 303307 w 606723"/>
                <a:gd name="connsiteY27" fmla="*/ 12952 h 551154"/>
                <a:gd name="connsiteX28" fmla="*/ 446361 w 606723"/>
                <a:gd name="connsiteY28" fmla="*/ 636 h 551154"/>
                <a:gd name="connsiteX29" fmla="*/ 468864 w 606723"/>
                <a:gd name="connsiteY29" fmla="*/ 13633 h 551154"/>
                <a:gd name="connsiteX30" fmla="*/ 606086 w 606723"/>
                <a:gd name="connsiteY30" fmla="*/ 528133 h 551154"/>
                <a:gd name="connsiteX31" fmla="*/ 593070 w 606723"/>
                <a:gd name="connsiteY31" fmla="*/ 550603 h 551154"/>
                <a:gd name="connsiteX32" fmla="*/ 588326 w 606723"/>
                <a:gd name="connsiteY32" fmla="*/ 551154 h 551154"/>
                <a:gd name="connsiteX33" fmla="*/ 570567 w 606723"/>
                <a:gd name="connsiteY33" fmla="*/ 537606 h 551154"/>
                <a:gd name="connsiteX34" fmla="*/ 433345 w 606723"/>
                <a:gd name="connsiteY34" fmla="*/ 23106 h 551154"/>
                <a:gd name="connsiteX35" fmla="*/ 446361 w 606723"/>
                <a:gd name="connsiteY35" fmla="*/ 636 h 551154"/>
                <a:gd name="connsiteX36" fmla="*/ 378332 w 606723"/>
                <a:gd name="connsiteY36" fmla="*/ 636 h 551154"/>
                <a:gd name="connsiteX37" fmla="*/ 400720 w 606723"/>
                <a:gd name="connsiteY37" fmla="*/ 13633 h 551154"/>
                <a:gd name="connsiteX38" fmla="*/ 536368 w 606723"/>
                <a:gd name="connsiteY38" fmla="*/ 528133 h 551154"/>
                <a:gd name="connsiteX39" fmla="*/ 523355 w 606723"/>
                <a:gd name="connsiteY39" fmla="*/ 550603 h 551154"/>
                <a:gd name="connsiteX40" fmla="*/ 518613 w 606723"/>
                <a:gd name="connsiteY40" fmla="*/ 551154 h 551154"/>
                <a:gd name="connsiteX41" fmla="*/ 500857 w 606723"/>
                <a:gd name="connsiteY41" fmla="*/ 537496 h 551154"/>
                <a:gd name="connsiteX42" fmla="*/ 365209 w 606723"/>
                <a:gd name="connsiteY42" fmla="*/ 22996 h 551154"/>
                <a:gd name="connsiteX43" fmla="*/ 378332 w 606723"/>
                <a:gd name="connsiteY43" fmla="*/ 636 h 551154"/>
                <a:gd name="connsiteX44" fmla="*/ 228392 w 606723"/>
                <a:gd name="connsiteY44" fmla="*/ 636 h 551154"/>
                <a:gd name="connsiteX45" fmla="*/ 241405 w 606723"/>
                <a:gd name="connsiteY45" fmla="*/ 22996 h 551154"/>
                <a:gd name="connsiteX46" fmla="*/ 105867 w 606723"/>
                <a:gd name="connsiteY46" fmla="*/ 537496 h 551154"/>
                <a:gd name="connsiteX47" fmla="*/ 88001 w 606723"/>
                <a:gd name="connsiteY47" fmla="*/ 551154 h 551154"/>
                <a:gd name="connsiteX48" fmla="*/ 83369 w 606723"/>
                <a:gd name="connsiteY48" fmla="*/ 550603 h 551154"/>
                <a:gd name="connsiteX49" fmla="*/ 70245 w 606723"/>
                <a:gd name="connsiteY49" fmla="*/ 528133 h 551154"/>
                <a:gd name="connsiteX50" fmla="*/ 205894 w 606723"/>
                <a:gd name="connsiteY50" fmla="*/ 13633 h 551154"/>
                <a:gd name="connsiteX51" fmla="*/ 228392 w 606723"/>
                <a:gd name="connsiteY51" fmla="*/ 636 h 551154"/>
                <a:gd name="connsiteX52" fmla="*/ 160224 w 606723"/>
                <a:gd name="connsiteY52" fmla="*/ 636 h 551154"/>
                <a:gd name="connsiteX53" fmla="*/ 173238 w 606723"/>
                <a:gd name="connsiteY53" fmla="*/ 23106 h 551154"/>
                <a:gd name="connsiteX54" fmla="*/ 36149 w 606723"/>
                <a:gd name="connsiteY54" fmla="*/ 537606 h 551154"/>
                <a:gd name="connsiteX55" fmla="*/ 18393 w 606723"/>
                <a:gd name="connsiteY55" fmla="*/ 551154 h 551154"/>
                <a:gd name="connsiteX56" fmla="*/ 13651 w 606723"/>
                <a:gd name="connsiteY56" fmla="*/ 550603 h 551154"/>
                <a:gd name="connsiteX57" fmla="*/ 637 w 606723"/>
                <a:gd name="connsiteY57" fmla="*/ 528133 h 551154"/>
                <a:gd name="connsiteX58" fmla="*/ 137725 w 606723"/>
                <a:gd name="connsiteY58" fmla="*/ 13633 h 551154"/>
                <a:gd name="connsiteX59" fmla="*/ 160224 w 606723"/>
                <a:gd name="connsiteY59" fmla="*/ 636 h 551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06723" h="551154">
                  <a:moveTo>
                    <a:pt x="303307" y="453562"/>
                  </a:moveTo>
                  <a:cubicBezTo>
                    <a:pt x="313464" y="453562"/>
                    <a:pt x="321744" y="461824"/>
                    <a:pt x="321744" y="471960"/>
                  </a:cubicBezTo>
                  <a:lnTo>
                    <a:pt x="321744" y="519772"/>
                  </a:lnTo>
                  <a:cubicBezTo>
                    <a:pt x="321744" y="529908"/>
                    <a:pt x="313464" y="538170"/>
                    <a:pt x="303307" y="538170"/>
                  </a:cubicBezTo>
                  <a:cubicBezTo>
                    <a:pt x="293149" y="538170"/>
                    <a:pt x="284979" y="529908"/>
                    <a:pt x="284979" y="519772"/>
                  </a:cubicBezTo>
                  <a:lnTo>
                    <a:pt x="284979" y="471960"/>
                  </a:lnTo>
                  <a:cubicBezTo>
                    <a:pt x="284979" y="461824"/>
                    <a:pt x="293149" y="453562"/>
                    <a:pt x="303307" y="453562"/>
                  </a:cubicBezTo>
                  <a:close/>
                  <a:moveTo>
                    <a:pt x="303307" y="306716"/>
                  </a:moveTo>
                  <a:cubicBezTo>
                    <a:pt x="313464" y="306716"/>
                    <a:pt x="321744" y="314978"/>
                    <a:pt x="321744" y="325114"/>
                  </a:cubicBezTo>
                  <a:lnTo>
                    <a:pt x="321744" y="372926"/>
                  </a:lnTo>
                  <a:cubicBezTo>
                    <a:pt x="321744" y="383062"/>
                    <a:pt x="313464" y="391324"/>
                    <a:pt x="303307" y="391324"/>
                  </a:cubicBezTo>
                  <a:cubicBezTo>
                    <a:pt x="293149" y="391324"/>
                    <a:pt x="284979" y="383062"/>
                    <a:pt x="284979" y="372926"/>
                  </a:cubicBezTo>
                  <a:lnTo>
                    <a:pt x="284979" y="325114"/>
                  </a:lnTo>
                  <a:cubicBezTo>
                    <a:pt x="284979" y="314978"/>
                    <a:pt x="293149" y="306716"/>
                    <a:pt x="303307" y="306716"/>
                  </a:cubicBezTo>
                  <a:close/>
                  <a:moveTo>
                    <a:pt x="303307" y="159869"/>
                  </a:moveTo>
                  <a:cubicBezTo>
                    <a:pt x="313464" y="159869"/>
                    <a:pt x="321744" y="168025"/>
                    <a:pt x="321744" y="178165"/>
                  </a:cubicBezTo>
                  <a:lnTo>
                    <a:pt x="321744" y="226110"/>
                  </a:lnTo>
                  <a:cubicBezTo>
                    <a:pt x="321744" y="236250"/>
                    <a:pt x="313464" y="244406"/>
                    <a:pt x="303307" y="244406"/>
                  </a:cubicBezTo>
                  <a:cubicBezTo>
                    <a:pt x="293149" y="244406"/>
                    <a:pt x="284979" y="236250"/>
                    <a:pt x="284979" y="226110"/>
                  </a:cubicBezTo>
                  <a:lnTo>
                    <a:pt x="284979" y="178165"/>
                  </a:lnTo>
                  <a:cubicBezTo>
                    <a:pt x="284979" y="168025"/>
                    <a:pt x="293149" y="159869"/>
                    <a:pt x="303307" y="159869"/>
                  </a:cubicBezTo>
                  <a:close/>
                  <a:moveTo>
                    <a:pt x="303307" y="12952"/>
                  </a:moveTo>
                  <a:cubicBezTo>
                    <a:pt x="313464" y="12952"/>
                    <a:pt x="321744" y="21214"/>
                    <a:pt x="321744" y="31350"/>
                  </a:cubicBezTo>
                  <a:lnTo>
                    <a:pt x="321744" y="79162"/>
                  </a:lnTo>
                  <a:cubicBezTo>
                    <a:pt x="321744" y="89298"/>
                    <a:pt x="313464" y="97560"/>
                    <a:pt x="303307" y="97560"/>
                  </a:cubicBezTo>
                  <a:cubicBezTo>
                    <a:pt x="293149" y="97560"/>
                    <a:pt x="284979" y="89298"/>
                    <a:pt x="284979" y="79162"/>
                  </a:cubicBezTo>
                  <a:lnTo>
                    <a:pt x="284979" y="31350"/>
                  </a:lnTo>
                  <a:cubicBezTo>
                    <a:pt x="284979" y="21214"/>
                    <a:pt x="293149" y="12952"/>
                    <a:pt x="303307" y="12952"/>
                  </a:cubicBezTo>
                  <a:close/>
                  <a:moveTo>
                    <a:pt x="446361" y="636"/>
                  </a:moveTo>
                  <a:cubicBezTo>
                    <a:pt x="456178" y="-2008"/>
                    <a:pt x="466216" y="3830"/>
                    <a:pt x="468864" y="13633"/>
                  </a:cubicBezTo>
                  <a:lnTo>
                    <a:pt x="606086" y="528133"/>
                  </a:lnTo>
                  <a:cubicBezTo>
                    <a:pt x="608733" y="537936"/>
                    <a:pt x="602887" y="547960"/>
                    <a:pt x="593070" y="550603"/>
                  </a:cubicBezTo>
                  <a:cubicBezTo>
                    <a:pt x="591415" y="551044"/>
                    <a:pt x="589871" y="551154"/>
                    <a:pt x="588326" y="551154"/>
                  </a:cubicBezTo>
                  <a:cubicBezTo>
                    <a:pt x="580164" y="551154"/>
                    <a:pt x="572773" y="545757"/>
                    <a:pt x="570567" y="537606"/>
                  </a:cubicBezTo>
                  <a:lnTo>
                    <a:pt x="433345" y="23106"/>
                  </a:lnTo>
                  <a:cubicBezTo>
                    <a:pt x="430697" y="13303"/>
                    <a:pt x="436544" y="3169"/>
                    <a:pt x="446361" y="636"/>
                  </a:cubicBezTo>
                  <a:close/>
                  <a:moveTo>
                    <a:pt x="378332" y="636"/>
                  </a:moveTo>
                  <a:cubicBezTo>
                    <a:pt x="388148" y="-2008"/>
                    <a:pt x="398183" y="3830"/>
                    <a:pt x="400720" y="13633"/>
                  </a:cubicBezTo>
                  <a:lnTo>
                    <a:pt x="536368" y="528133"/>
                  </a:lnTo>
                  <a:cubicBezTo>
                    <a:pt x="539015" y="537936"/>
                    <a:pt x="533170" y="547960"/>
                    <a:pt x="523355" y="550603"/>
                  </a:cubicBezTo>
                  <a:cubicBezTo>
                    <a:pt x="521701" y="551044"/>
                    <a:pt x="520157" y="551154"/>
                    <a:pt x="518613" y="551154"/>
                  </a:cubicBezTo>
                  <a:cubicBezTo>
                    <a:pt x="510452" y="551154"/>
                    <a:pt x="503063" y="545757"/>
                    <a:pt x="500857" y="537496"/>
                  </a:cubicBezTo>
                  <a:lnTo>
                    <a:pt x="365209" y="22996"/>
                  </a:lnTo>
                  <a:cubicBezTo>
                    <a:pt x="362672" y="13192"/>
                    <a:pt x="368517" y="3169"/>
                    <a:pt x="378332" y="636"/>
                  </a:cubicBezTo>
                  <a:close/>
                  <a:moveTo>
                    <a:pt x="228392" y="636"/>
                  </a:moveTo>
                  <a:cubicBezTo>
                    <a:pt x="238207" y="3169"/>
                    <a:pt x="244052" y="13192"/>
                    <a:pt x="241405" y="22996"/>
                  </a:cubicBezTo>
                  <a:lnTo>
                    <a:pt x="105867" y="537496"/>
                  </a:lnTo>
                  <a:cubicBezTo>
                    <a:pt x="103661" y="545757"/>
                    <a:pt x="96162" y="551154"/>
                    <a:pt x="88001" y="551154"/>
                  </a:cubicBezTo>
                  <a:cubicBezTo>
                    <a:pt x="86457" y="551154"/>
                    <a:pt x="84913" y="551044"/>
                    <a:pt x="83369" y="550603"/>
                  </a:cubicBezTo>
                  <a:cubicBezTo>
                    <a:pt x="73554" y="547960"/>
                    <a:pt x="67709" y="537936"/>
                    <a:pt x="70245" y="528133"/>
                  </a:cubicBezTo>
                  <a:lnTo>
                    <a:pt x="205894" y="13633"/>
                  </a:lnTo>
                  <a:cubicBezTo>
                    <a:pt x="208541" y="3830"/>
                    <a:pt x="218576" y="-2008"/>
                    <a:pt x="228392" y="636"/>
                  </a:cubicBezTo>
                  <a:close/>
                  <a:moveTo>
                    <a:pt x="160224" y="636"/>
                  </a:moveTo>
                  <a:cubicBezTo>
                    <a:pt x="170039" y="3169"/>
                    <a:pt x="175885" y="13303"/>
                    <a:pt x="173238" y="23106"/>
                  </a:cubicBezTo>
                  <a:lnTo>
                    <a:pt x="36149" y="537606"/>
                  </a:lnTo>
                  <a:cubicBezTo>
                    <a:pt x="33944" y="545757"/>
                    <a:pt x="26444" y="551154"/>
                    <a:pt x="18393" y="551154"/>
                  </a:cubicBezTo>
                  <a:cubicBezTo>
                    <a:pt x="16849" y="551154"/>
                    <a:pt x="15195" y="551044"/>
                    <a:pt x="13651" y="550603"/>
                  </a:cubicBezTo>
                  <a:cubicBezTo>
                    <a:pt x="3835" y="547960"/>
                    <a:pt x="-2010" y="537936"/>
                    <a:pt x="637" y="528133"/>
                  </a:cubicBezTo>
                  <a:lnTo>
                    <a:pt x="137725" y="13633"/>
                  </a:lnTo>
                  <a:cubicBezTo>
                    <a:pt x="140372" y="3830"/>
                    <a:pt x="150408" y="-2008"/>
                    <a:pt x="160224" y="636"/>
                  </a:cubicBezTo>
                  <a:close/>
                </a:path>
              </a:pathLst>
            </a:custGeom>
            <a:solidFill>
              <a:srgbClr val="600808"/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2B20BF0A-558A-46E9-A243-91A653F8A736}"/>
                </a:ext>
              </a:extLst>
            </p:cNvPr>
            <p:cNvSpPr/>
            <p:nvPr/>
          </p:nvSpPr>
          <p:spPr>
            <a:xfrm>
              <a:off x="7081197" y="2143680"/>
              <a:ext cx="917622" cy="917622"/>
            </a:xfrm>
            <a:prstGeom prst="ellipse">
              <a:avLst/>
            </a:prstGeom>
            <a:noFill/>
            <a:ln w="28575">
              <a:solidFill>
                <a:srgbClr val="6008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891AA5A-ABA1-4FA6-8789-546A1AF8FE1E}"/>
              </a:ext>
            </a:extLst>
          </p:cNvPr>
          <p:cNvGrpSpPr/>
          <p:nvPr/>
        </p:nvGrpSpPr>
        <p:grpSpPr>
          <a:xfrm>
            <a:off x="8157024" y="4579991"/>
            <a:ext cx="917622" cy="917622"/>
            <a:chOff x="5891467" y="4750634"/>
            <a:chExt cx="917622" cy="917622"/>
          </a:xfrm>
        </p:grpSpPr>
        <p:sp>
          <p:nvSpPr>
            <p:cNvPr id="40" name="business-presentation_66134">
              <a:extLst>
                <a:ext uri="{FF2B5EF4-FFF2-40B4-BE49-F238E27FC236}">
                  <a16:creationId xmlns:a16="http://schemas.microsoft.com/office/drawing/2014/main" id="{3B51098A-A6A2-4039-8E01-200B73E86AB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109009" y="4985198"/>
              <a:ext cx="482537" cy="482059"/>
            </a:xfrm>
            <a:custGeom>
              <a:avLst/>
              <a:gdLst>
                <a:gd name="connsiteX0" fmla="*/ 71957 w 578004"/>
                <a:gd name="connsiteY0" fmla="*/ 173984 h 577432"/>
                <a:gd name="connsiteX1" fmla="*/ 85808 w 578004"/>
                <a:gd name="connsiteY1" fmla="*/ 186884 h 577432"/>
                <a:gd name="connsiteX2" fmla="*/ 85808 w 578004"/>
                <a:gd name="connsiteY2" fmla="*/ 298378 h 577432"/>
                <a:gd name="connsiteX3" fmla="*/ 71957 w 578004"/>
                <a:gd name="connsiteY3" fmla="*/ 311278 h 577432"/>
                <a:gd name="connsiteX4" fmla="*/ 59030 w 578004"/>
                <a:gd name="connsiteY4" fmla="*/ 298378 h 577432"/>
                <a:gd name="connsiteX5" fmla="*/ 59030 w 578004"/>
                <a:gd name="connsiteY5" fmla="*/ 186884 h 577432"/>
                <a:gd name="connsiteX6" fmla="*/ 71957 w 578004"/>
                <a:gd name="connsiteY6" fmla="*/ 173984 h 577432"/>
                <a:gd name="connsiteX7" fmla="*/ 254571 w 578004"/>
                <a:gd name="connsiteY7" fmla="*/ 171273 h 577432"/>
                <a:gd name="connsiteX8" fmla="*/ 405859 w 578004"/>
                <a:gd name="connsiteY8" fmla="*/ 203508 h 577432"/>
                <a:gd name="connsiteX9" fmla="*/ 427999 w 578004"/>
                <a:gd name="connsiteY9" fmla="*/ 203508 h 577432"/>
                <a:gd name="connsiteX10" fmla="*/ 446448 w 578004"/>
                <a:gd name="connsiteY10" fmla="*/ 210876 h 577432"/>
                <a:gd name="connsiteX11" fmla="*/ 434456 w 578004"/>
                <a:gd name="connsiteY11" fmla="*/ 301133 h 577432"/>
                <a:gd name="connsiteX12" fmla="*/ 452906 w 578004"/>
                <a:gd name="connsiteY12" fmla="*/ 316790 h 577432"/>
                <a:gd name="connsiteX13" fmla="*/ 472278 w 578004"/>
                <a:gd name="connsiteY13" fmla="*/ 301133 h 577432"/>
                <a:gd name="connsiteX14" fmla="*/ 459363 w 578004"/>
                <a:gd name="connsiteY14" fmla="*/ 210876 h 577432"/>
                <a:gd name="connsiteX15" fmla="*/ 477813 w 578004"/>
                <a:gd name="connsiteY15" fmla="*/ 203508 h 577432"/>
                <a:gd name="connsiteX16" fmla="*/ 503642 w 578004"/>
                <a:gd name="connsiteY16" fmla="*/ 203508 h 577432"/>
                <a:gd name="connsiteX17" fmla="*/ 527627 w 578004"/>
                <a:gd name="connsiteY17" fmla="*/ 220086 h 577432"/>
                <a:gd name="connsiteX18" fmla="*/ 576519 w 578004"/>
                <a:gd name="connsiteY18" fmla="*/ 344420 h 577432"/>
                <a:gd name="connsiteX19" fmla="*/ 561759 w 578004"/>
                <a:gd name="connsiteY19" fmla="*/ 378497 h 577432"/>
                <a:gd name="connsiteX20" fmla="*/ 527627 w 578004"/>
                <a:gd name="connsiteY20" fmla="*/ 363761 h 577432"/>
                <a:gd name="connsiteX21" fmla="*/ 504565 w 578004"/>
                <a:gd name="connsiteY21" fmla="*/ 303896 h 577432"/>
                <a:gd name="connsiteX22" fmla="*/ 504565 w 578004"/>
                <a:gd name="connsiteY22" fmla="*/ 376655 h 577432"/>
                <a:gd name="connsiteX23" fmla="*/ 514712 w 578004"/>
                <a:gd name="connsiteY23" fmla="*/ 548881 h 577432"/>
                <a:gd name="connsiteX24" fmla="*/ 489805 w 578004"/>
                <a:gd name="connsiteY24" fmla="*/ 576511 h 577432"/>
                <a:gd name="connsiteX25" fmla="*/ 487960 w 578004"/>
                <a:gd name="connsiteY25" fmla="*/ 577432 h 577432"/>
                <a:gd name="connsiteX26" fmla="*/ 462131 w 578004"/>
                <a:gd name="connsiteY26" fmla="*/ 552565 h 577432"/>
                <a:gd name="connsiteX27" fmla="*/ 452906 w 578004"/>
                <a:gd name="connsiteY27" fmla="*/ 404285 h 577432"/>
                <a:gd name="connsiteX28" fmla="*/ 444603 w 578004"/>
                <a:gd name="connsiteY28" fmla="*/ 552565 h 577432"/>
                <a:gd name="connsiteX29" fmla="*/ 418774 w 578004"/>
                <a:gd name="connsiteY29" fmla="*/ 577432 h 577432"/>
                <a:gd name="connsiteX30" fmla="*/ 416929 w 578004"/>
                <a:gd name="connsiteY30" fmla="*/ 576511 h 577432"/>
                <a:gd name="connsiteX31" fmla="*/ 392022 w 578004"/>
                <a:gd name="connsiteY31" fmla="*/ 548881 h 577432"/>
                <a:gd name="connsiteX32" fmla="*/ 402169 w 578004"/>
                <a:gd name="connsiteY32" fmla="*/ 376655 h 577432"/>
                <a:gd name="connsiteX33" fmla="*/ 402169 w 578004"/>
                <a:gd name="connsiteY33" fmla="*/ 256005 h 577432"/>
                <a:gd name="connsiteX34" fmla="*/ 397557 w 578004"/>
                <a:gd name="connsiteY34" fmla="*/ 255084 h 577432"/>
                <a:gd name="connsiteX35" fmla="*/ 244424 w 578004"/>
                <a:gd name="connsiteY35" fmla="*/ 222849 h 577432"/>
                <a:gd name="connsiteX36" fmla="*/ 224129 w 578004"/>
                <a:gd name="connsiteY36" fmla="*/ 191535 h 577432"/>
                <a:gd name="connsiteX37" fmla="*/ 254571 w 578004"/>
                <a:gd name="connsiteY37" fmla="*/ 171273 h 577432"/>
                <a:gd name="connsiteX38" fmla="*/ 190019 w 578004"/>
                <a:gd name="connsiteY38" fmla="*/ 134483 h 577432"/>
                <a:gd name="connsiteX39" fmla="*/ 203869 w 578004"/>
                <a:gd name="connsiteY39" fmla="*/ 147374 h 577432"/>
                <a:gd name="connsiteX40" fmla="*/ 203869 w 578004"/>
                <a:gd name="connsiteY40" fmla="*/ 298387 h 577432"/>
                <a:gd name="connsiteX41" fmla="*/ 190019 w 578004"/>
                <a:gd name="connsiteY41" fmla="*/ 311278 h 577432"/>
                <a:gd name="connsiteX42" fmla="*/ 177091 w 578004"/>
                <a:gd name="connsiteY42" fmla="*/ 298387 h 577432"/>
                <a:gd name="connsiteX43" fmla="*/ 177091 w 578004"/>
                <a:gd name="connsiteY43" fmla="*/ 147374 h 577432"/>
                <a:gd name="connsiteX44" fmla="*/ 190019 w 578004"/>
                <a:gd name="connsiteY44" fmla="*/ 134483 h 577432"/>
                <a:gd name="connsiteX45" fmla="*/ 453380 w 578004"/>
                <a:gd name="connsiteY45" fmla="*/ 97644 h 577432"/>
                <a:gd name="connsiteX46" fmla="*/ 499909 w 578004"/>
                <a:gd name="connsiteY46" fmla="*/ 144099 h 577432"/>
                <a:gd name="connsiteX47" fmla="*/ 453380 w 578004"/>
                <a:gd name="connsiteY47" fmla="*/ 190554 h 577432"/>
                <a:gd name="connsiteX48" fmla="*/ 406851 w 578004"/>
                <a:gd name="connsiteY48" fmla="*/ 144099 h 577432"/>
                <a:gd name="connsiteX49" fmla="*/ 453380 w 578004"/>
                <a:gd name="connsiteY49" fmla="*/ 97644 h 577432"/>
                <a:gd name="connsiteX50" fmla="*/ 130988 w 578004"/>
                <a:gd name="connsiteY50" fmla="*/ 81962 h 577432"/>
                <a:gd name="connsiteX51" fmla="*/ 144839 w 578004"/>
                <a:gd name="connsiteY51" fmla="*/ 94855 h 577432"/>
                <a:gd name="connsiteX52" fmla="*/ 144839 w 578004"/>
                <a:gd name="connsiteY52" fmla="*/ 298385 h 577432"/>
                <a:gd name="connsiteX53" fmla="*/ 130988 w 578004"/>
                <a:gd name="connsiteY53" fmla="*/ 311278 h 577432"/>
                <a:gd name="connsiteX54" fmla="*/ 118061 w 578004"/>
                <a:gd name="connsiteY54" fmla="*/ 298385 h 577432"/>
                <a:gd name="connsiteX55" fmla="*/ 118061 w 578004"/>
                <a:gd name="connsiteY55" fmla="*/ 94855 h 577432"/>
                <a:gd name="connsiteX56" fmla="*/ 130988 w 578004"/>
                <a:gd name="connsiteY56" fmla="*/ 81962 h 577432"/>
                <a:gd name="connsiteX57" fmla="*/ 25828 w 578004"/>
                <a:gd name="connsiteY57" fmla="*/ 0 h 577432"/>
                <a:gd name="connsiteX58" fmla="*/ 354210 w 578004"/>
                <a:gd name="connsiteY58" fmla="*/ 0 h 577432"/>
                <a:gd name="connsiteX59" fmla="*/ 380960 w 578004"/>
                <a:gd name="connsiteY59" fmla="*/ 26707 h 577432"/>
                <a:gd name="connsiteX60" fmla="*/ 368046 w 578004"/>
                <a:gd name="connsiteY60" fmla="*/ 48810 h 577432"/>
                <a:gd name="connsiteX61" fmla="*/ 368046 w 578004"/>
                <a:gd name="connsiteY61" fmla="*/ 168533 h 577432"/>
                <a:gd name="connsiteX62" fmla="*/ 341296 w 578004"/>
                <a:gd name="connsiteY62" fmla="*/ 163007 h 577432"/>
                <a:gd name="connsiteX63" fmla="*/ 341296 w 578004"/>
                <a:gd name="connsiteY63" fmla="*/ 52494 h 577432"/>
                <a:gd name="connsiteX64" fmla="*/ 39664 w 578004"/>
                <a:gd name="connsiteY64" fmla="*/ 52494 h 577432"/>
                <a:gd name="connsiteX65" fmla="*/ 39664 w 578004"/>
                <a:gd name="connsiteY65" fmla="*/ 340749 h 577432"/>
                <a:gd name="connsiteX66" fmla="*/ 341296 w 578004"/>
                <a:gd name="connsiteY66" fmla="*/ 340749 h 577432"/>
                <a:gd name="connsiteX67" fmla="*/ 341296 w 578004"/>
                <a:gd name="connsiteY67" fmla="*/ 269837 h 577432"/>
                <a:gd name="connsiteX68" fmla="*/ 368046 w 578004"/>
                <a:gd name="connsiteY68" fmla="*/ 275362 h 577432"/>
                <a:gd name="connsiteX69" fmla="*/ 368046 w 578004"/>
                <a:gd name="connsiteY69" fmla="*/ 354563 h 577432"/>
                <a:gd name="connsiteX70" fmla="*/ 354210 w 578004"/>
                <a:gd name="connsiteY70" fmla="*/ 367457 h 577432"/>
                <a:gd name="connsiteX71" fmla="*/ 273959 w 578004"/>
                <a:gd name="connsiteY71" fmla="*/ 367457 h 577432"/>
                <a:gd name="connsiteX72" fmla="*/ 321003 w 578004"/>
                <a:gd name="connsiteY72" fmla="*/ 544278 h 577432"/>
                <a:gd name="connsiteX73" fmla="*/ 302554 w 578004"/>
                <a:gd name="connsiteY73" fmla="*/ 576511 h 577432"/>
                <a:gd name="connsiteX74" fmla="*/ 295175 w 578004"/>
                <a:gd name="connsiteY74" fmla="*/ 577432 h 577432"/>
                <a:gd name="connsiteX75" fmla="*/ 270270 w 578004"/>
                <a:gd name="connsiteY75" fmla="*/ 557171 h 577432"/>
                <a:gd name="connsiteX76" fmla="*/ 219537 w 578004"/>
                <a:gd name="connsiteY76" fmla="*/ 367457 h 577432"/>
                <a:gd name="connsiteX77" fmla="*/ 161423 w 578004"/>
                <a:gd name="connsiteY77" fmla="*/ 367457 h 577432"/>
                <a:gd name="connsiteX78" fmla="*/ 110690 w 578004"/>
                <a:gd name="connsiteY78" fmla="*/ 557171 h 577432"/>
                <a:gd name="connsiteX79" fmla="*/ 85785 w 578004"/>
                <a:gd name="connsiteY79" fmla="*/ 577432 h 577432"/>
                <a:gd name="connsiteX80" fmla="*/ 78406 w 578004"/>
                <a:gd name="connsiteY80" fmla="*/ 576511 h 577432"/>
                <a:gd name="connsiteX81" fmla="*/ 59957 w 578004"/>
                <a:gd name="connsiteY81" fmla="*/ 544278 h 577432"/>
                <a:gd name="connsiteX82" fmla="*/ 107001 w 578004"/>
                <a:gd name="connsiteY82" fmla="*/ 367457 h 577432"/>
                <a:gd name="connsiteX83" fmla="*/ 25828 w 578004"/>
                <a:gd name="connsiteY83" fmla="*/ 367457 h 577432"/>
                <a:gd name="connsiteX84" fmla="*/ 12914 w 578004"/>
                <a:gd name="connsiteY84" fmla="*/ 354563 h 577432"/>
                <a:gd name="connsiteX85" fmla="*/ 12914 w 578004"/>
                <a:gd name="connsiteY85" fmla="*/ 48810 h 577432"/>
                <a:gd name="connsiteX86" fmla="*/ 0 w 578004"/>
                <a:gd name="connsiteY86" fmla="*/ 26707 h 577432"/>
                <a:gd name="connsiteX87" fmla="*/ 25828 w 578004"/>
                <a:gd name="connsiteY87" fmla="*/ 0 h 57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578004" h="577432">
                  <a:moveTo>
                    <a:pt x="71957" y="173984"/>
                  </a:moveTo>
                  <a:cubicBezTo>
                    <a:pt x="79344" y="173984"/>
                    <a:pt x="85808" y="179513"/>
                    <a:pt x="85808" y="186884"/>
                  </a:cubicBezTo>
                  <a:lnTo>
                    <a:pt x="85808" y="298378"/>
                  </a:lnTo>
                  <a:cubicBezTo>
                    <a:pt x="85808" y="305749"/>
                    <a:pt x="79344" y="311278"/>
                    <a:pt x="71957" y="311278"/>
                  </a:cubicBezTo>
                  <a:cubicBezTo>
                    <a:pt x="64570" y="311278"/>
                    <a:pt x="59030" y="305749"/>
                    <a:pt x="59030" y="298378"/>
                  </a:cubicBezTo>
                  <a:lnTo>
                    <a:pt x="59030" y="186884"/>
                  </a:lnTo>
                  <a:cubicBezTo>
                    <a:pt x="59030" y="179513"/>
                    <a:pt x="64570" y="173984"/>
                    <a:pt x="71957" y="173984"/>
                  </a:cubicBezTo>
                  <a:close/>
                  <a:moveTo>
                    <a:pt x="254571" y="171273"/>
                  </a:moveTo>
                  <a:lnTo>
                    <a:pt x="405859" y="203508"/>
                  </a:lnTo>
                  <a:lnTo>
                    <a:pt x="427999" y="203508"/>
                  </a:lnTo>
                  <a:cubicBezTo>
                    <a:pt x="435378" y="203508"/>
                    <a:pt x="441836" y="206271"/>
                    <a:pt x="446448" y="210876"/>
                  </a:cubicBezTo>
                  <a:lnTo>
                    <a:pt x="434456" y="301133"/>
                  </a:lnTo>
                  <a:lnTo>
                    <a:pt x="452906" y="316790"/>
                  </a:lnTo>
                  <a:lnTo>
                    <a:pt x="472278" y="301133"/>
                  </a:lnTo>
                  <a:lnTo>
                    <a:pt x="459363" y="210876"/>
                  </a:lnTo>
                  <a:cubicBezTo>
                    <a:pt x="463976" y="206271"/>
                    <a:pt x="470433" y="203508"/>
                    <a:pt x="477813" y="203508"/>
                  </a:cubicBezTo>
                  <a:lnTo>
                    <a:pt x="503642" y="203508"/>
                  </a:lnTo>
                  <a:cubicBezTo>
                    <a:pt x="514712" y="203508"/>
                    <a:pt x="523937" y="209955"/>
                    <a:pt x="527627" y="220086"/>
                  </a:cubicBezTo>
                  <a:lnTo>
                    <a:pt x="576519" y="344420"/>
                  </a:lnTo>
                  <a:cubicBezTo>
                    <a:pt x="581131" y="358235"/>
                    <a:pt x="574674" y="372971"/>
                    <a:pt x="561759" y="378497"/>
                  </a:cubicBezTo>
                  <a:cubicBezTo>
                    <a:pt x="547922" y="384023"/>
                    <a:pt x="532239" y="377576"/>
                    <a:pt x="527627" y="363761"/>
                  </a:cubicBezTo>
                  <a:lnTo>
                    <a:pt x="504565" y="303896"/>
                  </a:lnTo>
                  <a:lnTo>
                    <a:pt x="504565" y="376655"/>
                  </a:lnTo>
                  <a:lnTo>
                    <a:pt x="514712" y="548881"/>
                  </a:lnTo>
                  <a:cubicBezTo>
                    <a:pt x="514712" y="563617"/>
                    <a:pt x="503642" y="576511"/>
                    <a:pt x="489805" y="576511"/>
                  </a:cubicBezTo>
                  <a:cubicBezTo>
                    <a:pt x="488883" y="577432"/>
                    <a:pt x="488883" y="577432"/>
                    <a:pt x="487960" y="577432"/>
                  </a:cubicBezTo>
                  <a:cubicBezTo>
                    <a:pt x="474123" y="577432"/>
                    <a:pt x="463053" y="566380"/>
                    <a:pt x="462131" y="552565"/>
                  </a:cubicBezTo>
                  <a:lnTo>
                    <a:pt x="452906" y="404285"/>
                  </a:lnTo>
                  <a:lnTo>
                    <a:pt x="444603" y="552565"/>
                  </a:lnTo>
                  <a:cubicBezTo>
                    <a:pt x="443681" y="566380"/>
                    <a:pt x="432611" y="577432"/>
                    <a:pt x="418774" y="577432"/>
                  </a:cubicBezTo>
                  <a:cubicBezTo>
                    <a:pt x="417851" y="577432"/>
                    <a:pt x="416929" y="577432"/>
                    <a:pt x="416929" y="576511"/>
                  </a:cubicBezTo>
                  <a:cubicBezTo>
                    <a:pt x="402169" y="576511"/>
                    <a:pt x="391099" y="563617"/>
                    <a:pt x="392022" y="548881"/>
                  </a:cubicBezTo>
                  <a:lnTo>
                    <a:pt x="402169" y="376655"/>
                  </a:lnTo>
                  <a:lnTo>
                    <a:pt x="402169" y="256005"/>
                  </a:lnTo>
                  <a:cubicBezTo>
                    <a:pt x="400324" y="256005"/>
                    <a:pt x="398479" y="255084"/>
                    <a:pt x="397557" y="255084"/>
                  </a:cubicBezTo>
                  <a:lnTo>
                    <a:pt x="244424" y="222849"/>
                  </a:lnTo>
                  <a:cubicBezTo>
                    <a:pt x="229664" y="219165"/>
                    <a:pt x="220439" y="205350"/>
                    <a:pt x="224129" y="191535"/>
                  </a:cubicBezTo>
                  <a:cubicBezTo>
                    <a:pt x="226897" y="176799"/>
                    <a:pt x="240734" y="168510"/>
                    <a:pt x="254571" y="171273"/>
                  </a:cubicBezTo>
                  <a:close/>
                  <a:moveTo>
                    <a:pt x="190019" y="134483"/>
                  </a:moveTo>
                  <a:cubicBezTo>
                    <a:pt x="197406" y="134483"/>
                    <a:pt x="203869" y="140008"/>
                    <a:pt x="203869" y="147374"/>
                  </a:cubicBezTo>
                  <a:lnTo>
                    <a:pt x="203869" y="298387"/>
                  </a:lnTo>
                  <a:cubicBezTo>
                    <a:pt x="203869" y="305753"/>
                    <a:pt x="197406" y="311278"/>
                    <a:pt x="190019" y="311278"/>
                  </a:cubicBezTo>
                  <a:cubicBezTo>
                    <a:pt x="183555" y="311278"/>
                    <a:pt x="177091" y="305753"/>
                    <a:pt x="177091" y="298387"/>
                  </a:cubicBezTo>
                  <a:lnTo>
                    <a:pt x="177091" y="147374"/>
                  </a:lnTo>
                  <a:cubicBezTo>
                    <a:pt x="177091" y="140008"/>
                    <a:pt x="183555" y="134483"/>
                    <a:pt x="190019" y="134483"/>
                  </a:cubicBezTo>
                  <a:close/>
                  <a:moveTo>
                    <a:pt x="453380" y="97644"/>
                  </a:moveTo>
                  <a:cubicBezTo>
                    <a:pt x="479077" y="97644"/>
                    <a:pt x="499909" y="118443"/>
                    <a:pt x="499909" y="144099"/>
                  </a:cubicBezTo>
                  <a:cubicBezTo>
                    <a:pt x="499909" y="169755"/>
                    <a:pt x="479077" y="190554"/>
                    <a:pt x="453380" y="190554"/>
                  </a:cubicBezTo>
                  <a:cubicBezTo>
                    <a:pt x="427683" y="190554"/>
                    <a:pt x="406851" y="169755"/>
                    <a:pt x="406851" y="144099"/>
                  </a:cubicBezTo>
                  <a:cubicBezTo>
                    <a:pt x="406851" y="118443"/>
                    <a:pt x="427683" y="97644"/>
                    <a:pt x="453380" y="97644"/>
                  </a:cubicBezTo>
                  <a:close/>
                  <a:moveTo>
                    <a:pt x="130988" y="81962"/>
                  </a:moveTo>
                  <a:cubicBezTo>
                    <a:pt x="138375" y="81962"/>
                    <a:pt x="144839" y="87488"/>
                    <a:pt x="144839" y="94855"/>
                  </a:cubicBezTo>
                  <a:lnTo>
                    <a:pt x="144839" y="298385"/>
                  </a:lnTo>
                  <a:cubicBezTo>
                    <a:pt x="144839" y="305752"/>
                    <a:pt x="138375" y="311278"/>
                    <a:pt x="130988" y="311278"/>
                  </a:cubicBezTo>
                  <a:cubicBezTo>
                    <a:pt x="124524" y="311278"/>
                    <a:pt x="118061" y="305752"/>
                    <a:pt x="118061" y="298385"/>
                  </a:cubicBezTo>
                  <a:lnTo>
                    <a:pt x="118061" y="94855"/>
                  </a:lnTo>
                  <a:cubicBezTo>
                    <a:pt x="118061" y="87488"/>
                    <a:pt x="124524" y="81962"/>
                    <a:pt x="130988" y="81962"/>
                  </a:cubicBezTo>
                  <a:close/>
                  <a:moveTo>
                    <a:pt x="25828" y="0"/>
                  </a:moveTo>
                  <a:lnTo>
                    <a:pt x="354210" y="0"/>
                  </a:lnTo>
                  <a:cubicBezTo>
                    <a:pt x="368969" y="0"/>
                    <a:pt x="380960" y="11972"/>
                    <a:pt x="380960" y="26707"/>
                  </a:cubicBezTo>
                  <a:cubicBezTo>
                    <a:pt x="380960" y="35917"/>
                    <a:pt x="375426" y="44205"/>
                    <a:pt x="368046" y="48810"/>
                  </a:cubicBezTo>
                  <a:lnTo>
                    <a:pt x="368046" y="168533"/>
                  </a:lnTo>
                  <a:lnTo>
                    <a:pt x="341296" y="163007"/>
                  </a:lnTo>
                  <a:lnTo>
                    <a:pt x="341296" y="52494"/>
                  </a:lnTo>
                  <a:lnTo>
                    <a:pt x="39664" y="52494"/>
                  </a:lnTo>
                  <a:lnTo>
                    <a:pt x="39664" y="340749"/>
                  </a:lnTo>
                  <a:lnTo>
                    <a:pt x="341296" y="340749"/>
                  </a:lnTo>
                  <a:lnTo>
                    <a:pt x="341296" y="269837"/>
                  </a:lnTo>
                  <a:lnTo>
                    <a:pt x="368046" y="275362"/>
                  </a:lnTo>
                  <a:lnTo>
                    <a:pt x="368046" y="354563"/>
                  </a:lnTo>
                  <a:cubicBezTo>
                    <a:pt x="368046" y="361010"/>
                    <a:pt x="361589" y="367457"/>
                    <a:pt x="354210" y="367457"/>
                  </a:cubicBezTo>
                  <a:lnTo>
                    <a:pt x="273959" y="367457"/>
                  </a:lnTo>
                  <a:lnTo>
                    <a:pt x="321003" y="544278"/>
                  </a:lnTo>
                  <a:cubicBezTo>
                    <a:pt x="324693" y="558092"/>
                    <a:pt x="316391" y="572827"/>
                    <a:pt x="302554" y="576511"/>
                  </a:cubicBezTo>
                  <a:cubicBezTo>
                    <a:pt x="299787" y="576511"/>
                    <a:pt x="297942" y="577432"/>
                    <a:pt x="295175" y="577432"/>
                  </a:cubicBezTo>
                  <a:cubicBezTo>
                    <a:pt x="284106" y="577432"/>
                    <a:pt x="273037" y="569143"/>
                    <a:pt x="270270" y="557171"/>
                  </a:cubicBezTo>
                  <a:lnTo>
                    <a:pt x="219537" y="367457"/>
                  </a:lnTo>
                  <a:lnTo>
                    <a:pt x="161423" y="367457"/>
                  </a:lnTo>
                  <a:lnTo>
                    <a:pt x="110690" y="557171"/>
                  </a:lnTo>
                  <a:cubicBezTo>
                    <a:pt x="107923" y="569143"/>
                    <a:pt x="96854" y="577432"/>
                    <a:pt x="85785" y="577432"/>
                  </a:cubicBezTo>
                  <a:cubicBezTo>
                    <a:pt x="83018" y="577432"/>
                    <a:pt x="81173" y="576511"/>
                    <a:pt x="78406" y="576511"/>
                  </a:cubicBezTo>
                  <a:cubicBezTo>
                    <a:pt x="64569" y="572827"/>
                    <a:pt x="56267" y="558092"/>
                    <a:pt x="59957" y="544278"/>
                  </a:cubicBezTo>
                  <a:lnTo>
                    <a:pt x="107001" y="367457"/>
                  </a:lnTo>
                  <a:lnTo>
                    <a:pt x="25828" y="367457"/>
                  </a:lnTo>
                  <a:cubicBezTo>
                    <a:pt x="19371" y="367457"/>
                    <a:pt x="12914" y="361010"/>
                    <a:pt x="12914" y="354563"/>
                  </a:cubicBezTo>
                  <a:lnTo>
                    <a:pt x="12914" y="48810"/>
                  </a:lnTo>
                  <a:cubicBezTo>
                    <a:pt x="5534" y="44205"/>
                    <a:pt x="0" y="35917"/>
                    <a:pt x="0" y="26707"/>
                  </a:cubicBezTo>
                  <a:cubicBezTo>
                    <a:pt x="0" y="11972"/>
                    <a:pt x="11991" y="0"/>
                    <a:pt x="25828" y="0"/>
                  </a:cubicBezTo>
                  <a:close/>
                </a:path>
              </a:pathLst>
            </a:custGeom>
            <a:solidFill>
              <a:srgbClr val="600808"/>
            </a:solidFill>
            <a:ln>
              <a:noFill/>
            </a:ln>
          </p:spPr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B8807D58-578C-4BCC-B69A-0F4B07F3EC72}"/>
                </a:ext>
              </a:extLst>
            </p:cNvPr>
            <p:cNvSpPr/>
            <p:nvPr/>
          </p:nvSpPr>
          <p:spPr>
            <a:xfrm>
              <a:off x="5891467" y="4750634"/>
              <a:ext cx="917622" cy="917622"/>
            </a:xfrm>
            <a:prstGeom prst="ellipse">
              <a:avLst/>
            </a:prstGeom>
            <a:noFill/>
            <a:ln w="28575">
              <a:solidFill>
                <a:srgbClr val="6008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003F2FF-2639-403A-B53B-85024426B63E}"/>
              </a:ext>
            </a:extLst>
          </p:cNvPr>
          <p:cNvGrpSpPr/>
          <p:nvPr/>
        </p:nvGrpSpPr>
        <p:grpSpPr>
          <a:xfrm>
            <a:off x="8157024" y="1300111"/>
            <a:ext cx="917622" cy="917622"/>
            <a:chOff x="7789933" y="808824"/>
            <a:chExt cx="917622" cy="917622"/>
          </a:xfrm>
        </p:grpSpPr>
        <p:sp>
          <p:nvSpPr>
            <p:cNvPr id="55" name="envelope_134773">
              <a:extLst>
                <a:ext uri="{FF2B5EF4-FFF2-40B4-BE49-F238E27FC236}">
                  <a16:creationId xmlns:a16="http://schemas.microsoft.com/office/drawing/2014/main" id="{44B270E2-58DF-49E8-BFBE-03F60529D0D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03239" y="1038196"/>
              <a:ext cx="465726" cy="465072"/>
            </a:xfrm>
            <a:custGeom>
              <a:avLst/>
              <a:gdLst>
                <a:gd name="connsiteX0" fmla="*/ 226339 w 607614"/>
                <a:gd name="connsiteY0" fmla="*/ 445202 h 606761"/>
                <a:gd name="connsiteX1" fmla="*/ 381275 w 607614"/>
                <a:gd name="connsiteY1" fmla="*/ 445202 h 606761"/>
                <a:gd name="connsiteX2" fmla="*/ 591653 w 607614"/>
                <a:gd name="connsiteY2" fmla="*/ 606761 h 606761"/>
                <a:gd name="connsiteX3" fmla="*/ 15961 w 607614"/>
                <a:gd name="connsiteY3" fmla="*/ 606761 h 606761"/>
                <a:gd name="connsiteX4" fmla="*/ 418510 w 607614"/>
                <a:gd name="connsiteY4" fmla="*/ 306435 h 606761"/>
                <a:gd name="connsiteX5" fmla="*/ 432174 w 607614"/>
                <a:gd name="connsiteY5" fmla="*/ 306435 h 606761"/>
                <a:gd name="connsiteX6" fmla="*/ 435211 w 607614"/>
                <a:gd name="connsiteY6" fmla="*/ 313249 h 606761"/>
                <a:gd name="connsiteX7" fmla="*/ 432174 w 607614"/>
                <a:gd name="connsiteY7" fmla="*/ 320820 h 606761"/>
                <a:gd name="connsiteX8" fmla="*/ 425342 w 607614"/>
                <a:gd name="connsiteY8" fmla="*/ 323849 h 606761"/>
                <a:gd name="connsiteX9" fmla="*/ 418510 w 607614"/>
                <a:gd name="connsiteY9" fmla="*/ 320820 h 606761"/>
                <a:gd name="connsiteX10" fmla="*/ 415473 w 607614"/>
                <a:gd name="connsiteY10" fmla="*/ 313249 h 606761"/>
                <a:gd name="connsiteX11" fmla="*/ 418510 w 607614"/>
                <a:gd name="connsiteY11" fmla="*/ 306435 h 606761"/>
                <a:gd name="connsiteX12" fmla="*/ 266576 w 607614"/>
                <a:gd name="connsiteY12" fmla="*/ 306435 h 606761"/>
                <a:gd name="connsiteX13" fmla="*/ 280240 w 607614"/>
                <a:gd name="connsiteY13" fmla="*/ 306435 h 606761"/>
                <a:gd name="connsiteX14" fmla="*/ 283277 w 607614"/>
                <a:gd name="connsiteY14" fmla="*/ 313249 h 606761"/>
                <a:gd name="connsiteX15" fmla="*/ 280240 w 607614"/>
                <a:gd name="connsiteY15" fmla="*/ 320820 h 606761"/>
                <a:gd name="connsiteX16" fmla="*/ 273408 w 607614"/>
                <a:gd name="connsiteY16" fmla="*/ 323849 h 606761"/>
                <a:gd name="connsiteX17" fmla="*/ 266576 w 607614"/>
                <a:gd name="connsiteY17" fmla="*/ 320820 h 606761"/>
                <a:gd name="connsiteX18" fmla="*/ 263539 w 607614"/>
                <a:gd name="connsiteY18" fmla="*/ 313249 h 606761"/>
                <a:gd name="connsiteX19" fmla="*/ 266576 w 607614"/>
                <a:gd name="connsiteY19" fmla="*/ 306435 h 606761"/>
                <a:gd name="connsiteX20" fmla="*/ 313741 w 607614"/>
                <a:gd name="connsiteY20" fmla="*/ 303381 h 606761"/>
                <a:gd name="connsiteX21" fmla="*/ 385131 w 607614"/>
                <a:gd name="connsiteY21" fmla="*/ 303381 h 606761"/>
                <a:gd name="connsiteX22" fmla="*/ 395004 w 607614"/>
                <a:gd name="connsiteY22" fmla="*/ 313236 h 606761"/>
                <a:gd name="connsiteX23" fmla="*/ 385131 w 607614"/>
                <a:gd name="connsiteY23" fmla="*/ 323850 h 606761"/>
                <a:gd name="connsiteX24" fmla="*/ 313741 w 607614"/>
                <a:gd name="connsiteY24" fmla="*/ 323850 h 606761"/>
                <a:gd name="connsiteX25" fmla="*/ 303868 w 607614"/>
                <a:gd name="connsiteY25" fmla="*/ 313236 h 606761"/>
                <a:gd name="connsiteX26" fmla="*/ 313741 w 607614"/>
                <a:gd name="connsiteY26" fmla="*/ 303381 h 606761"/>
                <a:gd name="connsiteX27" fmla="*/ 182281 w 607614"/>
                <a:gd name="connsiteY27" fmla="*/ 303381 h 606761"/>
                <a:gd name="connsiteX28" fmla="*/ 233192 w 607614"/>
                <a:gd name="connsiteY28" fmla="*/ 303381 h 606761"/>
                <a:gd name="connsiteX29" fmla="*/ 243070 w 607614"/>
                <a:gd name="connsiteY29" fmla="*/ 313236 h 606761"/>
                <a:gd name="connsiteX30" fmla="*/ 233192 w 607614"/>
                <a:gd name="connsiteY30" fmla="*/ 323850 h 606761"/>
                <a:gd name="connsiteX31" fmla="*/ 182281 w 607614"/>
                <a:gd name="connsiteY31" fmla="*/ 323850 h 606761"/>
                <a:gd name="connsiteX32" fmla="*/ 172403 w 607614"/>
                <a:gd name="connsiteY32" fmla="*/ 313236 h 606761"/>
                <a:gd name="connsiteX33" fmla="*/ 182281 w 607614"/>
                <a:gd name="connsiteY33" fmla="*/ 303381 h 606761"/>
                <a:gd name="connsiteX34" fmla="*/ 607614 w 607614"/>
                <a:gd name="connsiteY34" fmla="*/ 278403 h 606761"/>
                <a:gd name="connsiteX35" fmla="*/ 607614 w 607614"/>
                <a:gd name="connsiteY35" fmla="*/ 593115 h 606761"/>
                <a:gd name="connsiteX36" fmla="*/ 401827 w 607614"/>
                <a:gd name="connsiteY36" fmla="*/ 434621 h 606761"/>
                <a:gd name="connsiteX37" fmla="*/ 0 w 607614"/>
                <a:gd name="connsiteY37" fmla="*/ 278403 h 606761"/>
                <a:gd name="connsiteX38" fmla="*/ 205787 w 607614"/>
                <a:gd name="connsiteY38" fmla="*/ 434621 h 606761"/>
                <a:gd name="connsiteX39" fmla="*/ 0 w 607614"/>
                <a:gd name="connsiteY39" fmla="*/ 593115 h 606761"/>
                <a:gd name="connsiteX40" fmla="*/ 175440 w 607614"/>
                <a:gd name="connsiteY40" fmla="*/ 225290 h 606761"/>
                <a:gd name="connsiteX41" fmla="*/ 189104 w 607614"/>
                <a:gd name="connsiteY41" fmla="*/ 225290 h 606761"/>
                <a:gd name="connsiteX42" fmla="*/ 192141 w 607614"/>
                <a:gd name="connsiteY42" fmla="*/ 232861 h 606761"/>
                <a:gd name="connsiteX43" fmla="*/ 189104 w 607614"/>
                <a:gd name="connsiteY43" fmla="*/ 239675 h 606761"/>
                <a:gd name="connsiteX44" fmla="*/ 182272 w 607614"/>
                <a:gd name="connsiteY44" fmla="*/ 242704 h 606761"/>
                <a:gd name="connsiteX45" fmla="*/ 175440 w 607614"/>
                <a:gd name="connsiteY45" fmla="*/ 239675 h 606761"/>
                <a:gd name="connsiteX46" fmla="*/ 172403 w 607614"/>
                <a:gd name="connsiteY46" fmla="*/ 232861 h 606761"/>
                <a:gd name="connsiteX47" fmla="*/ 175440 w 607614"/>
                <a:gd name="connsiteY47" fmla="*/ 225290 h 606761"/>
                <a:gd name="connsiteX48" fmla="*/ 364552 w 607614"/>
                <a:gd name="connsiteY48" fmla="*/ 222235 h 606761"/>
                <a:gd name="connsiteX49" fmla="*/ 425334 w 607614"/>
                <a:gd name="connsiteY49" fmla="*/ 222235 h 606761"/>
                <a:gd name="connsiteX50" fmla="*/ 435211 w 607614"/>
                <a:gd name="connsiteY50" fmla="*/ 232849 h 606761"/>
                <a:gd name="connsiteX51" fmla="*/ 425334 w 607614"/>
                <a:gd name="connsiteY51" fmla="*/ 242704 h 606761"/>
                <a:gd name="connsiteX52" fmla="*/ 364552 w 607614"/>
                <a:gd name="connsiteY52" fmla="*/ 242704 h 606761"/>
                <a:gd name="connsiteX53" fmla="*/ 354675 w 607614"/>
                <a:gd name="connsiteY53" fmla="*/ 232849 h 606761"/>
                <a:gd name="connsiteX54" fmla="*/ 364552 w 607614"/>
                <a:gd name="connsiteY54" fmla="*/ 222235 h 606761"/>
                <a:gd name="connsiteX55" fmla="*/ 222602 w 607614"/>
                <a:gd name="connsiteY55" fmla="*/ 222235 h 606761"/>
                <a:gd name="connsiteX56" fmla="*/ 324336 w 607614"/>
                <a:gd name="connsiteY56" fmla="*/ 222235 h 606761"/>
                <a:gd name="connsiteX57" fmla="*/ 334206 w 607614"/>
                <a:gd name="connsiteY57" fmla="*/ 232849 h 606761"/>
                <a:gd name="connsiteX58" fmla="*/ 324336 w 607614"/>
                <a:gd name="connsiteY58" fmla="*/ 242704 h 606761"/>
                <a:gd name="connsiteX59" fmla="*/ 222602 w 607614"/>
                <a:gd name="connsiteY59" fmla="*/ 242704 h 606761"/>
                <a:gd name="connsiteX60" fmla="*/ 212732 w 607614"/>
                <a:gd name="connsiteY60" fmla="*/ 232849 h 606761"/>
                <a:gd name="connsiteX61" fmla="*/ 222602 w 607614"/>
                <a:gd name="connsiteY61" fmla="*/ 222235 h 606761"/>
                <a:gd name="connsiteX62" fmla="*/ 418510 w 607614"/>
                <a:gd name="connsiteY62" fmla="*/ 144881 h 606761"/>
                <a:gd name="connsiteX63" fmla="*/ 432174 w 607614"/>
                <a:gd name="connsiteY63" fmla="*/ 144881 h 606761"/>
                <a:gd name="connsiteX64" fmla="*/ 435211 w 607614"/>
                <a:gd name="connsiteY64" fmla="*/ 151704 h 606761"/>
                <a:gd name="connsiteX65" fmla="*/ 432174 w 607614"/>
                <a:gd name="connsiteY65" fmla="*/ 158527 h 606761"/>
                <a:gd name="connsiteX66" fmla="*/ 425342 w 607614"/>
                <a:gd name="connsiteY66" fmla="*/ 161559 h 606761"/>
                <a:gd name="connsiteX67" fmla="*/ 418510 w 607614"/>
                <a:gd name="connsiteY67" fmla="*/ 158527 h 606761"/>
                <a:gd name="connsiteX68" fmla="*/ 415473 w 607614"/>
                <a:gd name="connsiteY68" fmla="*/ 151704 h 606761"/>
                <a:gd name="connsiteX69" fmla="*/ 418510 w 607614"/>
                <a:gd name="connsiteY69" fmla="*/ 144881 h 606761"/>
                <a:gd name="connsiteX70" fmla="*/ 266576 w 607614"/>
                <a:gd name="connsiteY70" fmla="*/ 144881 h 606761"/>
                <a:gd name="connsiteX71" fmla="*/ 280240 w 607614"/>
                <a:gd name="connsiteY71" fmla="*/ 144881 h 606761"/>
                <a:gd name="connsiteX72" fmla="*/ 283277 w 607614"/>
                <a:gd name="connsiteY72" fmla="*/ 151704 h 606761"/>
                <a:gd name="connsiteX73" fmla="*/ 280240 w 607614"/>
                <a:gd name="connsiteY73" fmla="*/ 158527 h 606761"/>
                <a:gd name="connsiteX74" fmla="*/ 273408 w 607614"/>
                <a:gd name="connsiteY74" fmla="*/ 161559 h 606761"/>
                <a:gd name="connsiteX75" fmla="*/ 266576 w 607614"/>
                <a:gd name="connsiteY75" fmla="*/ 158527 h 606761"/>
                <a:gd name="connsiteX76" fmla="*/ 263539 w 607614"/>
                <a:gd name="connsiteY76" fmla="*/ 151704 h 606761"/>
                <a:gd name="connsiteX77" fmla="*/ 266576 w 607614"/>
                <a:gd name="connsiteY77" fmla="*/ 144881 h 606761"/>
                <a:gd name="connsiteX78" fmla="*/ 313741 w 607614"/>
                <a:gd name="connsiteY78" fmla="*/ 141821 h 606761"/>
                <a:gd name="connsiteX79" fmla="*/ 385131 w 607614"/>
                <a:gd name="connsiteY79" fmla="*/ 141821 h 606761"/>
                <a:gd name="connsiteX80" fmla="*/ 395004 w 607614"/>
                <a:gd name="connsiteY80" fmla="*/ 151690 h 606761"/>
                <a:gd name="connsiteX81" fmla="*/ 385131 w 607614"/>
                <a:gd name="connsiteY81" fmla="*/ 161559 h 606761"/>
                <a:gd name="connsiteX82" fmla="*/ 313741 w 607614"/>
                <a:gd name="connsiteY82" fmla="*/ 161559 h 606761"/>
                <a:gd name="connsiteX83" fmla="*/ 303868 w 607614"/>
                <a:gd name="connsiteY83" fmla="*/ 151690 h 606761"/>
                <a:gd name="connsiteX84" fmla="*/ 313741 w 607614"/>
                <a:gd name="connsiteY84" fmla="*/ 141821 h 606761"/>
                <a:gd name="connsiteX85" fmla="*/ 182281 w 607614"/>
                <a:gd name="connsiteY85" fmla="*/ 141821 h 606761"/>
                <a:gd name="connsiteX86" fmla="*/ 233192 w 607614"/>
                <a:gd name="connsiteY86" fmla="*/ 141821 h 606761"/>
                <a:gd name="connsiteX87" fmla="*/ 243070 w 607614"/>
                <a:gd name="connsiteY87" fmla="*/ 151690 h 606761"/>
                <a:gd name="connsiteX88" fmla="*/ 233192 w 607614"/>
                <a:gd name="connsiteY88" fmla="*/ 161559 h 606761"/>
                <a:gd name="connsiteX89" fmla="*/ 182281 w 607614"/>
                <a:gd name="connsiteY89" fmla="*/ 161559 h 606761"/>
                <a:gd name="connsiteX90" fmla="*/ 172403 w 607614"/>
                <a:gd name="connsiteY90" fmla="*/ 151690 h 606761"/>
                <a:gd name="connsiteX91" fmla="*/ 182281 w 607614"/>
                <a:gd name="connsiteY91" fmla="*/ 141821 h 606761"/>
                <a:gd name="connsiteX92" fmla="*/ 273416 w 607614"/>
                <a:gd name="connsiteY92" fmla="*/ 60676 h 606761"/>
                <a:gd name="connsiteX93" fmla="*/ 334198 w 607614"/>
                <a:gd name="connsiteY93" fmla="*/ 60676 h 606761"/>
                <a:gd name="connsiteX94" fmla="*/ 344075 w 607614"/>
                <a:gd name="connsiteY94" fmla="*/ 70531 h 606761"/>
                <a:gd name="connsiteX95" fmla="*/ 334198 w 607614"/>
                <a:gd name="connsiteY95" fmla="*/ 81145 h 606761"/>
                <a:gd name="connsiteX96" fmla="*/ 273416 w 607614"/>
                <a:gd name="connsiteY96" fmla="*/ 81145 h 606761"/>
                <a:gd name="connsiteX97" fmla="*/ 263539 w 607614"/>
                <a:gd name="connsiteY97" fmla="*/ 70531 h 606761"/>
                <a:gd name="connsiteX98" fmla="*/ 273416 w 607614"/>
                <a:gd name="connsiteY98" fmla="*/ 60676 h 606761"/>
                <a:gd name="connsiteX99" fmla="*/ 81286 w 607614"/>
                <a:gd name="connsiteY99" fmla="*/ 20478 h 606761"/>
                <a:gd name="connsiteX100" fmla="*/ 81286 w 607614"/>
                <a:gd name="connsiteY100" fmla="*/ 193405 h 606761"/>
                <a:gd name="connsiteX101" fmla="*/ 81286 w 607614"/>
                <a:gd name="connsiteY101" fmla="*/ 288212 h 606761"/>
                <a:gd name="connsiteX102" fmla="*/ 226342 w 607614"/>
                <a:gd name="connsiteY102" fmla="*/ 404255 h 606761"/>
                <a:gd name="connsiteX103" fmla="*/ 381272 w 607614"/>
                <a:gd name="connsiteY103" fmla="*/ 404255 h 606761"/>
                <a:gd name="connsiteX104" fmla="*/ 526328 w 607614"/>
                <a:gd name="connsiteY104" fmla="*/ 288212 h 606761"/>
                <a:gd name="connsiteX105" fmla="*/ 526328 w 607614"/>
                <a:gd name="connsiteY105" fmla="*/ 193405 h 606761"/>
                <a:gd name="connsiteX106" fmla="*/ 526328 w 607614"/>
                <a:gd name="connsiteY106" fmla="*/ 20478 h 606761"/>
                <a:gd name="connsiteX107" fmla="*/ 60781 w 607614"/>
                <a:gd name="connsiteY107" fmla="*/ 0 h 606761"/>
                <a:gd name="connsiteX108" fmla="*/ 546833 w 607614"/>
                <a:gd name="connsiteY108" fmla="*/ 0 h 606761"/>
                <a:gd name="connsiteX109" fmla="*/ 546833 w 607614"/>
                <a:gd name="connsiteY109" fmla="*/ 212367 h 606761"/>
                <a:gd name="connsiteX110" fmla="*/ 598476 w 607614"/>
                <a:gd name="connsiteY110" fmla="*/ 260149 h 606761"/>
                <a:gd name="connsiteX111" fmla="*/ 527847 w 607614"/>
                <a:gd name="connsiteY111" fmla="*/ 313241 h 606761"/>
                <a:gd name="connsiteX112" fmla="*/ 388107 w 607614"/>
                <a:gd name="connsiteY112" fmla="*/ 424733 h 606761"/>
                <a:gd name="connsiteX113" fmla="*/ 219507 w 607614"/>
                <a:gd name="connsiteY113" fmla="*/ 424733 h 606761"/>
                <a:gd name="connsiteX114" fmla="*/ 79767 w 607614"/>
                <a:gd name="connsiteY114" fmla="*/ 313241 h 606761"/>
                <a:gd name="connsiteX115" fmla="*/ 9138 w 607614"/>
                <a:gd name="connsiteY115" fmla="*/ 260149 h 606761"/>
                <a:gd name="connsiteX116" fmla="*/ 60781 w 607614"/>
                <a:gd name="connsiteY116" fmla="*/ 212367 h 6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</a:cxnLst>
              <a:rect l="l" t="t" r="r" b="b"/>
              <a:pathLst>
                <a:path w="607614" h="606761">
                  <a:moveTo>
                    <a:pt x="226339" y="445202"/>
                  </a:moveTo>
                  <a:lnTo>
                    <a:pt x="381275" y="445202"/>
                  </a:lnTo>
                  <a:lnTo>
                    <a:pt x="591653" y="606761"/>
                  </a:lnTo>
                  <a:lnTo>
                    <a:pt x="15961" y="606761"/>
                  </a:lnTo>
                  <a:close/>
                  <a:moveTo>
                    <a:pt x="418510" y="306435"/>
                  </a:moveTo>
                  <a:cubicBezTo>
                    <a:pt x="421546" y="302649"/>
                    <a:pt x="429138" y="302649"/>
                    <a:pt x="432174" y="306435"/>
                  </a:cubicBezTo>
                  <a:cubicBezTo>
                    <a:pt x="434452" y="307949"/>
                    <a:pt x="435211" y="310978"/>
                    <a:pt x="435211" y="313249"/>
                  </a:cubicBezTo>
                  <a:cubicBezTo>
                    <a:pt x="435211" y="316278"/>
                    <a:pt x="434452" y="318549"/>
                    <a:pt x="432174" y="320820"/>
                  </a:cubicBezTo>
                  <a:cubicBezTo>
                    <a:pt x="430656" y="322335"/>
                    <a:pt x="428379" y="323849"/>
                    <a:pt x="425342" y="323849"/>
                  </a:cubicBezTo>
                  <a:cubicBezTo>
                    <a:pt x="422305" y="323849"/>
                    <a:pt x="420028" y="322335"/>
                    <a:pt x="418510" y="320820"/>
                  </a:cubicBezTo>
                  <a:cubicBezTo>
                    <a:pt x="416232" y="318549"/>
                    <a:pt x="415473" y="316278"/>
                    <a:pt x="415473" y="313249"/>
                  </a:cubicBezTo>
                  <a:cubicBezTo>
                    <a:pt x="415473" y="310978"/>
                    <a:pt x="416232" y="307949"/>
                    <a:pt x="418510" y="306435"/>
                  </a:cubicBezTo>
                  <a:close/>
                  <a:moveTo>
                    <a:pt x="266576" y="306435"/>
                  </a:moveTo>
                  <a:cubicBezTo>
                    <a:pt x="269612" y="302649"/>
                    <a:pt x="277204" y="302649"/>
                    <a:pt x="280240" y="306435"/>
                  </a:cubicBezTo>
                  <a:cubicBezTo>
                    <a:pt x="282518" y="307949"/>
                    <a:pt x="283277" y="310978"/>
                    <a:pt x="283277" y="313249"/>
                  </a:cubicBezTo>
                  <a:cubicBezTo>
                    <a:pt x="283277" y="316278"/>
                    <a:pt x="282518" y="318549"/>
                    <a:pt x="280240" y="320820"/>
                  </a:cubicBezTo>
                  <a:cubicBezTo>
                    <a:pt x="278722" y="322335"/>
                    <a:pt x="276445" y="323849"/>
                    <a:pt x="273408" y="323849"/>
                  </a:cubicBezTo>
                  <a:cubicBezTo>
                    <a:pt x="270371" y="323849"/>
                    <a:pt x="268094" y="322335"/>
                    <a:pt x="266576" y="320820"/>
                  </a:cubicBezTo>
                  <a:cubicBezTo>
                    <a:pt x="264298" y="318549"/>
                    <a:pt x="263539" y="316278"/>
                    <a:pt x="263539" y="313249"/>
                  </a:cubicBezTo>
                  <a:cubicBezTo>
                    <a:pt x="263539" y="310978"/>
                    <a:pt x="264298" y="307949"/>
                    <a:pt x="266576" y="306435"/>
                  </a:cubicBezTo>
                  <a:close/>
                  <a:moveTo>
                    <a:pt x="313741" y="303381"/>
                  </a:moveTo>
                  <a:lnTo>
                    <a:pt x="385131" y="303381"/>
                  </a:lnTo>
                  <a:cubicBezTo>
                    <a:pt x="390447" y="303381"/>
                    <a:pt x="395004" y="307930"/>
                    <a:pt x="395004" y="313236"/>
                  </a:cubicBezTo>
                  <a:cubicBezTo>
                    <a:pt x="395004" y="319301"/>
                    <a:pt x="390447" y="323850"/>
                    <a:pt x="385131" y="323850"/>
                  </a:cubicBezTo>
                  <a:lnTo>
                    <a:pt x="313741" y="323850"/>
                  </a:lnTo>
                  <a:cubicBezTo>
                    <a:pt x="308425" y="323850"/>
                    <a:pt x="303868" y="319301"/>
                    <a:pt x="303868" y="313236"/>
                  </a:cubicBezTo>
                  <a:cubicBezTo>
                    <a:pt x="303868" y="307930"/>
                    <a:pt x="308425" y="303381"/>
                    <a:pt x="313741" y="303381"/>
                  </a:cubicBezTo>
                  <a:close/>
                  <a:moveTo>
                    <a:pt x="182281" y="303381"/>
                  </a:moveTo>
                  <a:lnTo>
                    <a:pt x="233192" y="303381"/>
                  </a:lnTo>
                  <a:cubicBezTo>
                    <a:pt x="238511" y="303381"/>
                    <a:pt x="243070" y="307930"/>
                    <a:pt x="243070" y="313236"/>
                  </a:cubicBezTo>
                  <a:cubicBezTo>
                    <a:pt x="243070" y="319301"/>
                    <a:pt x="238511" y="323850"/>
                    <a:pt x="233192" y="323850"/>
                  </a:cubicBezTo>
                  <a:lnTo>
                    <a:pt x="182281" y="323850"/>
                  </a:lnTo>
                  <a:cubicBezTo>
                    <a:pt x="176962" y="323850"/>
                    <a:pt x="172403" y="319301"/>
                    <a:pt x="172403" y="313236"/>
                  </a:cubicBezTo>
                  <a:cubicBezTo>
                    <a:pt x="172403" y="307930"/>
                    <a:pt x="176962" y="303381"/>
                    <a:pt x="182281" y="303381"/>
                  </a:cubicBezTo>
                  <a:close/>
                  <a:moveTo>
                    <a:pt x="607614" y="278403"/>
                  </a:moveTo>
                  <a:lnTo>
                    <a:pt x="607614" y="593115"/>
                  </a:lnTo>
                  <a:lnTo>
                    <a:pt x="401827" y="434621"/>
                  </a:lnTo>
                  <a:close/>
                  <a:moveTo>
                    <a:pt x="0" y="278403"/>
                  </a:moveTo>
                  <a:lnTo>
                    <a:pt x="205787" y="434621"/>
                  </a:lnTo>
                  <a:lnTo>
                    <a:pt x="0" y="593115"/>
                  </a:lnTo>
                  <a:close/>
                  <a:moveTo>
                    <a:pt x="175440" y="225290"/>
                  </a:moveTo>
                  <a:cubicBezTo>
                    <a:pt x="179235" y="221504"/>
                    <a:pt x="185309" y="221504"/>
                    <a:pt x="189104" y="225290"/>
                  </a:cubicBezTo>
                  <a:cubicBezTo>
                    <a:pt x="191382" y="227561"/>
                    <a:pt x="192141" y="229833"/>
                    <a:pt x="192141" y="232861"/>
                  </a:cubicBezTo>
                  <a:cubicBezTo>
                    <a:pt x="192141" y="235133"/>
                    <a:pt x="191382" y="238161"/>
                    <a:pt x="189104" y="239675"/>
                  </a:cubicBezTo>
                  <a:cubicBezTo>
                    <a:pt x="187586" y="241947"/>
                    <a:pt x="184549" y="242704"/>
                    <a:pt x="182272" y="242704"/>
                  </a:cubicBezTo>
                  <a:cubicBezTo>
                    <a:pt x="179995" y="242704"/>
                    <a:pt x="176958" y="241947"/>
                    <a:pt x="175440" y="239675"/>
                  </a:cubicBezTo>
                  <a:cubicBezTo>
                    <a:pt x="173162" y="238161"/>
                    <a:pt x="172403" y="235133"/>
                    <a:pt x="172403" y="232861"/>
                  </a:cubicBezTo>
                  <a:cubicBezTo>
                    <a:pt x="172403" y="229833"/>
                    <a:pt x="173162" y="227561"/>
                    <a:pt x="175440" y="225290"/>
                  </a:cubicBezTo>
                  <a:close/>
                  <a:moveTo>
                    <a:pt x="364552" y="222235"/>
                  </a:moveTo>
                  <a:lnTo>
                    <a:pt x="425334" y="222235"/>
                  </a:lnTo>
                  <a:cubicBezTo>
                    <a:pt x="430652" y="222235"/>
                    <a:pt x="435211" y="226784"/>
                    <a:pt x="435211" y="232849"/>
                  </a:cubicBezTo>
                  <a:cubicBezTo>
                    <a:pt x="435211" y="238155"/>
                    <a:pt x="430652" y="242704"/>
                    <a:pt x="425334" y="242704"/>
                  </a:cubicBezTo>
                  <a:lnTo>
                    <a:pt x="364552" y="242704"/>
                  </a:lnTo>
                  <a:cubicBezTo>
                    <a:pt x="359234" y="242704"/>
                    <a:pt x="354675" y="238155"/>
                    <a:pt x="354675" y="232849"/>
                  </a:cubicBezTo>
                  <a:cubicBezTo>
                    <a:pt x="354675" y="226784"/>
                    <a:pt x="359234" y="222235"/>
                    <a:pt x="364552" y="222235"/>
                  </a:cubicBezTo>
                  <a:close/>
                  <a:moveTo>
                    <a:pt x="222602" y="222235"/>
                  </a:moveTo>
                  <a:lnTo>
                    <a:pt x="324336" y="222235"/>
                  </a:lnTo>
                  <a:cubicBezTo>
                    <a:pt x="329651" y="222235"/>
                    <a:pt x="334206" y="226784"/>
                    <a:pt x="334206" y="232849"/>
                  </a:cubicBezTo>
                  <a:cubicBezTo>
                    <a:pt x="334206" y="238155"/>
                    <a:pt x="329651" y="242704"/>
                    <a:pt x="324336" y="242704"/>
                  </a:cubicBezTo>
                  <a:lnTo>
                    <a:pt x="222602" y="242704"/>
                  </a:lnTo>
                  <a:cubicBezTo>
                    <a:pt x="217287" y="242704"/>
                    <a:pt x="212732" y="238155"/>
                    <a:pt x="212732" y="232849"/>
                  </a:cubicBezTo>
                  <a:cubicBezTo>
                    <a:pt x="212732" y="226784"/>
                    <a:pt x="217287" y="222235"/>
                    <a:pt x="222602" y="222235"/>
                  </a:cubicBezTo>
                  <a:close/>
                  <a:moveTo>
                    <a:pt x="418510" y="144881"/>
                  </a:moveTo>
                  <a:cubicBezTo>
                    <a:pt x="421546" y="141090"/>
                    <a:pt x="429138" y="141090"/>
                    <a:pt x="432174" y="144881"/>
                  </a:cubicBezTo>
                  <a:cubicBezTo>
                    <a:pt x="434452" y="146397"/>
                    <a:pt x="435211" y="149429"/>
                    <a:pt x="435211" y="151704"/>
                  </a:cubicBezTo>
                  <a:cubicBezTo>
                    <a:pt x="435211" y="153978"/>
                    <a:pt x="434452" y="157010"/>
                    <a:pt x="432174" y="158527"/>
                  </a:cubicBezTo>
                  <a:cubicBezTo>
                    <a:pt x="430656" y="160801"/>
                    <a:pt x="427619" y="161559"/>
                    <a:pt x="425342" y="161559"/>
                  </a:cubicBezTo>
                  <a:cubicBezTo>
                    <a:pt x="423065" y="161559"/>
                    <a:pt x="420028" y="160801"/>
                    <a:pt x="418510" y="158527"/>
                  </a:cubicBezTo>
                  <a:cubicBezTo>
                    <a:pt x="416232" y="157010"/>
                    <a:pt x="415473" y="153978"/>
                    <a:pt x="415473" y="151704"/>
                  </a:cubicBezTo>
                  <a:cubicBezTo>
                    <a:pt x="415473" y="148671"/>
                    <a:pt x="416232" y="146397"/>
                    <a:pt x="418510" y="144881"/>
                  </a:cubicBezTo>
                  <a:close/>
                  <a:moveTo>
                    <a:pt x="266576" y="144881"/>
                  </a:moveTo>
                  <a:cubicBezTo>
                    <a:pt x="269612" y="141090"/>
                    <a:pt x="276445" y="141090"/>
                    <a:pt x="280240" y="144881"/>
                  </a:cubicBezTo>
                  <a:cubicBezTo>
                    <a:pt x="282518" y="146397"/>
                    <a:pt x="283277" y="149429"/>
                    <a:pt x="283277" y="151704"/>
                  </a:cubicBezTo>
                  <a:cubicBezTo>
                    <a:pt x="283277" y="153978"/>
                    <a:pt x="282518" y="157010"/>
                    <a:pt x="280240" y="158527"/>
                  </a:cubicBezTo>
                  <a:cubicBezTo>
                    <a:pt x="278722" y="160801"/>
                    <a:pt x="275685" y="161559"/>
                    <a:pt x="273408" y="161559"/>
                  </a:cubicBezTo>
                  <a:cubicBezTo>
                    <a:pt x="271131" y="161559"/>
                    <a:pt x="268094" y="160801"/>
                    <a:pt x="266576" y="158527"/>
                  </a:cubicBezTo>
                  <a:cubicBezTo>
                    <a:pt x="264298" y="157010"/>
                    <a:pt x="263539" y="154736"/>
                    <a:pt x="263539" y="151704"/>
                  </a:cubicBezTo>
                  <a:cubicBezTo>
                    <a:pt x="263539" y="148671"/>
                    <a:pt x="264298" y="146397"/>
                    <a:pt x="266576" y="144881"/>
                  </a:cubicBezTo>
                  <a:close/>
                  <a:moveTo>
                    <a:pt x="313741" y="141821"/>
                  </a:moveTo>
                  <a:lnTo>
                    <a:pt x="385131" y="141821"/>
                  </a:lnTo>
                  <a:cubicBezTo>
                    <a:pt x="390447" y="141821"/>
                    <a:pt x="395004" y="146376"/>
                    <a:pt x="395004" y="151690"/>
                  </a:cubicBezTo>
                  <a:cubicBezTo>
                    <a:pt x="395004" y="157004"/>
                    <a:pt x="390447" y="161559"/>
                    <a:pt x="385131" y="161559"/>
                  </a:cubicBezTo>
                  <a:lnTo>
                    <a:pt x="313741" y="161559"/>
                  </a:lnTo>
                  <a:cubicBezTo>
                    <a:pt x="308425" y="161559"/>
                    <a:pt x="303868" y="157004"/>
                    <a:pt x="303868" y="151690"/>
                  </a:cubicBezTo>
                  <a:cubicBezTo>
                    <a:pt x="303868" y="146376"/>
                    <a:pt x="308425" y="141821"/>
                    <a:pt x="313741" y="141821"/>
                  </a:cubicBezTo>
                  <a:close/>
                  <a:moveTo>
                    <a:pt x="182281" y="141821"/>
                  </a:moveTo>
                  <a:lnTo>
                    <a:pt x="233192" y="141821"/>
                  </a:lnTo>
                  <a:cubicBezTo>
                    <a:pt x="238511" y="141821"/>
                    <a:pt x="243070" y="146376"/>
                    <a:pt x="243070" y="151690"/>
                  </a:cubicBezTo>
                  <a:cubicBezTo>
                    <a:pt x="243070" y="157004"/>
                    <a:pt x="238511" y="161559"/>
                    <a:pt x="233192" y="161559"/>
                  </a:cubicBezTo>
                  <a:lnTo>
                    <a:pt x="182281" y="161559"/>
                  </a:lnTo>
                  <a:cubicBezTo>
                    <a:pt x="176962" y="161559"/>
                    <a:pt x="172403" y="157004"/>
                    <a:pt x="172403" y="151690"/>
                  </a:cubicBezTo>
                  <a:cubicBezTo>
                    <a:pt x="172403" y="146376"/>
                    <a:pt x="176962" y="141821"/>
                    <a:pt x="182281" y="141821"/>
                  </a:cubicBezTo>
                  <a:close/>
                  <a:moveTo>
                    <a:pt x="273416" y="60676"/>
                  </a:moveTo>
                  <a:lnTo>
                    <a:pt x="334198" y="60676"/>
                  </a:lnTo>
                  <a:cubicBezTo>
                    <a:pt x="339516" y="60676"/>
                    <a:pt x="344075" y="65225"/>
                    <a:pt x="344075" y="70531"/>
                  </a:cubicBezTo>
                  <a:cubicBezTo>
                    <a:pt x="344075" y="76596"/>
                    <a:pt x="339516" y="81145"/>
                    <a:pt x="334198" y="81145"/>
                  </a:cubicBezTo>
                  <a:lnTo>
                    <a:pt x="273416" y="81145"/>
                  </a:lnTo>
                  <a:cubicBezTo>
                    <a:pt x="268098" y="81145"/>
                    <a:pt x="263539" y="76596"/>
                    <a:pt x="263539" y="70531"/>
                  </a:cubicBezTo>
                  <a:cubicBezTo>
                    <a:pt x="263539" y="65225"/>
                    <a:pt x="268098" y="60676"/>
                    <a:pt x="273416" y="60676"/>
                  </a:cubicBezTo>
                  <a:close/>
                  <a:moveTo>
                    <a:pt x="81286" y="20478"/>
                  </a:moveTo>
                  <a:lnTo>
                    <a:pt x="81286" y="193405"/>
                  </a:lnTo>
                  <a:lnTo>
                    <a:pt x="81286" y="288212"/>
                  </a:lnTo>
                  <a:lnTo>
                    <a:pt x="226342" y="404255"/>
                  </a:lnTo>
                  <a:lnTo>
                    <a:pt x="381272" y="404255"/>
                  </a:lnTo>
                  <a:lnTo>
                    <a:pt x="526328" y="288212"/>
                  </a:lnTo>
                  <a:lnTo>
                    <a:pt x="526328" y="193405"/>
                  </a:lnTo>
                  <a:lnTo>
                    <a:pt x="526328" y="20478"/>
                  </a:lnTo>
                  <a:close/>
                  <a:moveTo>
                    <a:pt x="60781" y="0"/>
                  </a:moveTo>
                  <a:lnTo>
                    <a:pt x="546833" y="0"/>
                  </a:lnTo>
                  <a:lnTo>
                    <a:pt x="546833" y="212367"/>
                  </a:lnTo>
                  <a:lnTo>
                    <a:pt x="598476" y="260149"/>
                  </a:lnTo>
                  <a:lnTo>
                    <a:pt x="527847" y="313241"/>
                  </a:lnTo>
                  <a:lnTo>
                    <a:pt x="388107" y="424733"/>
                  </a:lnTo>
                  <a:lnTo>
                    <a:pt x="219507" y="424733"/>
                  </a:lnTo>
                  <a:lnTo>
                    <a:pt x="79767" y="313241"/>
                  </a:lnTo>
                  <a:lnTo>
                    <a:pt x="9138" y="260149"/>
                  </a:lnTo>
                  <a:lnTo>
                    <a:pt x="60781" y="212367"/>
                  </a:lnTo>
                  <a:close/>
                </a:path>
              </a:pathLst>
            </a:custGeom>
            <a:solidFill>
              <a:srgbClr val="600808"/>
            </a:solidFill>
            <a:ln>
              <a:noFill/>
            </a:ln>
          </p:spPr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B57CDD8F-8962-49AE-9FC7-0DB00DB70815}"/>
                </a:ext>
              </a:extLst>
            </p:cNvPr>
            <p:cNvSpPr/>
            <p:nvPr/>
          </p:nvSpPr>
          <p:spPr>
            <a:xfrm>
              <a:off x="7789933" y="808824"/>
              <a:ext cx="917622" cy="917622"/>
            </a:xfrm>
            <a:prstGeom prst="ellipse">
              <a:avLst/>
            </a:prstGeom>
            <a:noFill/>
            <a:ln w="28575">
              <a:solidFill>
                <a:srgbClr val="6008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id="{F55726F8-B13C-495D-A1B6-06855334DA60}"/>
              </a:ext>
            </a:extLst>
          </p:cNvPr>
          <p:cNvSpPr txBox="1"/>
          <p:nvPr/>
        </p:nvSpPr>
        <p:spPr>
          <a:xfrm>
            <a:off x="9264645" y="1385586"/>
            <a:ext cx="200817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研究内容</a:t>
            </a:r>
            <a:endParaRPr lang="en-US" altLang="zh-CN" sz="3200" dirty="0"/>
          </a:p>
          <a:p>
            <a:pPr algn="ctr"/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Research Content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9864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4" grpId="0"/>
      <p:bldP spid="34" grpId="0"/>
      <p:bldP spid="43" grpId="0"/>
      <p:bldP spid="45" grpId="0"/>
      <p:bldP spid="5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961E23F3-CABD-4813-9F61-8DC191B6D9CD}"/>
              </a:ext>
            </a:extLst>
          </p:cNvPr>
          <p:cNvSpPr/>
          <p:nvPr/>
        </p:nvSpPr>
        <p:spPr>
          <a:xfrm>
            <a:off x="176275" y="176271"/>
            <a:ext cx="2806694" cy="66817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23A6B088-5EA7-46D4-BE36-F627B5870B42}"/>
              </a:ext>
            </a:extLst>
          </p:cNvPr>
          <p:cNvCxnSpPr/>
          <p:nvPr/>
        </p:nvCxnSpPr>
        <p:spPr>
          <a:xfrm>
            <a:off x="760165" y="432878"/>
            <a:ext cx="0" cy="5288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56EA798F-2A19-4754-926E-0EA74F2C4B30}"/>
              </a:ext>
            </a:extLst>
          </p:cNvPr>
          <p:cNvSpPr txBox="1"/>
          <p:nvPr/>
        </p:nvSpPr>
        <p:spPr>
          <a:xfrm>
            <a:off x="936435" y="364340"/>
            <a:ext cx="2359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论文答辩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1293630-B879-4E81-BA81-80ADD4C0AF71}"/>
              </a:ext>
            </a:extLst>
          </p:cNvPr>
          <p:cNvSpPr/>
          <p:nvPr/>
        </p:nvSpPr>
        <p:spPr>
          <a:xfrm>
            <a:off x="0" y="0"/>
            <a:ext cx="2806700" cy="6858000"/>
          </a:xfrm>
          <a:prstGeom prst="rect">
            <a:avLst/>
          </a:prstGeom>
          <a:solidFill>
            <a:srgbClr val="60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BFD43DE-F219-4C4F-9648-6B570296310E}"/>
              </a:ext>
            </a:extLst>
          </p:cNvPr>
          <p:cNvSpPr txBox="1"/>
          <p:nvPr/>
        </p:nvSpPr>
        <p:spPr>
          <a:xfrm>
            <a:off x="52328" y="810215"/>
            <a:ext cx="27138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</a:rPr>
              <a:t>研究步骤</a:t>
            </a:r>
            <a:endParaRPr lang="en-US" altLang="zh-CN" sz="3600" dirty="0">
              <a:solidFill>
                <a:schemeClr val="bg1"/>
              </a:solidFill>
            </a:endParaRPr>
          </a:p>
          <a:p>
            <a:pPr algn="ctr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Research Methods 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37794F7-7082-4347-A37E-FB9CE447BC48}"/>
              </a:ext>
            </a:extLst>
          </p:cNvPr>
          <p:cNvSpPr txBox="1"/>
          <p:nvPr/>
        </p:nvSpPr>
        <p:spPr>
          <a:xfrm>
            <a:off x="3937000" y="1130300"/>
            <a:ext cx="4533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研究步骤</a:t>
            </a:r>
            <a:r>
              <a:rPr lang="en-US" altLang="zh-CN" sz="3200" dirty="0"/>
              <a:t>2</a:t>
            </a:r>
            <a:r>
              <a:rPr lang="zh-CN" altLang="en-US" sz="3200" dirty="0"/>
              <a:t>描述</a:t>
            </a:r>
          </a:p>
        </p:txBody>
      </p:sp>
      <p:graphicFrame>
        <p:nvGraphicFramePr>
          <p:cNvPr id="20" name="图表 19">
            <a:extLst>
              <a:ext uri="{FF2B5EF4-FFF2-40B4-BE49-F238E27FC236}">
                <a16:creationId xmlns:a16="http://schemas.microsoft.com/office/drawing/2014/main" id="{F82E62A0-A2B0-4A73-9264-8C6B3026BD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3762064"/>
              </p:ext>
            </p:extLst>
          </p:nvPr>
        </p:nvGraphicFramePr>
        <p:xfrm>
          <a:off x="2116262" y="1891346"/>
          <a:ext cx="7097853" cy="4258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750D0030-F385-4B90-929A-3BF7B42DA46B}"/>
              </a:ext>
            </a:extLst>
          </p:cNvPr>
          <p:cNvSpPr/>
          <p:nvPr/>
        </p:nvSpPr>
        <p:spPr>
          <a:xfrm>
            <a:off x="9389288" y="388391"/>
            <a:ext cx="2042547" cy="617783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8244CC2-7A03-429D-97F5-0D0D922E6A0C}"/>
              </a:ext>
            </a:extLst>
          </p:cNvPr>
          <p:cNvSpPr txBox="1"/>
          <p:nvPr/>
        </p:nvSpPr>
        <p:spPr>
          <a:xfrm>
            <a:off x="8233015" y="3280073"/>
            <a:ext cx="3183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添加内容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EEF23D5-3F67-448D-AF5D-DB75F30F1347}"/>
              </a:ext>
            </a:extLst>
          </p:cNvPr>
          <p:cNvCxnSpPr/>
          <p:nvPr/>
        </p:nvCxnSpPr>
        <p:spPr>
          <a:xfrm>
            <a:off x="286439" y="1806766"/>
            <a:ext cx="222655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1F9BA35D-A66F-40EE-AD5B-25279C03E638}"/>
              </a:ext>
            </a:extLst>
          </p:cNvPr>
          <p:cNvSpPr txBox="1"/>
          <p:nvPr/>
        </p:nvSpPr>
        <p:spPr>
          <a:xfrm>
            <a:off x="371498" y="2098113"/>
            <a:ext cx="1995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alpha val="35000"/>
                  </a:schemeClr>
                </a:solidFill>
              </a:rPr>
              <a:t>步骤</a:t>
            </a:r>
            <a:r>
              <a:rPr lang="en-US" altLang="zh-CN" sz="2800" dirty="0">
                <a:solidFill>
                  <a:schemeClr val="bg1">
                    <a:alpha val="35000"/>
                  </a:schemeClr>
                </a:solidFill>
              </a:rPr>
              <a:t>1</a:t>
            </a:r>
            <a:endParaRPr lang="zh-CN" altLang="en-US" sz="2800" dirty="0">
              <a:solidFill>
                <a:schemeClr val="bg1">
                  <a:alpha val="3500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5BE8B8-ED7C-4DA4-A23C-4590DF1FCFF2}"/>
              </a:ext>
            </a:extLst>
          </p:cNvPr>
          <p:cNvSpPr txBox="1"/>
          <p:nvPr/>
        </p:nvSpPr>
        <p:spPr>
          <a:xfrm>
            <a:off x="371498" y="2841452"/>
            <a:ext cx="1995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步骤</a:t>
            </a:r>
            <a:r>
              <a:rPr lang="en-US" altLang="zh-CN" sz="2800" dirty="0">
                <a:solidFill>
                  <a:schemeClr val="bg1"/>
                </a:solidFill>
              </a:rPr>
              <a:t>2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526F40E-77CE-4BB8-8BFE-9F38056FDD5C}"/>
              </a:ext>
            </a:extLst>
          </p:cNvPr>
          <p:cNvSpPr txBox="1"/>
          <p:nvPr/>
        </p:nvSpPr>
        <p:spPr>
          <a:xfrm>
            <a:off x="371498" y="3584790"/>
            <a:ext cx="1995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alpha val="35000"/>
                  </a:schemeClr>
                </a:solidFill>
              </a:rPr>
              <a:t>步骤</a:t>
            </a:r>
            <a:r>
              <a:rPr lang="en-US" altLang="zh-CN" sz="2800" dirty="0">
                <a:solidFill>
                  <a:schemeClr val="bg1">
                    <a:alpha val="35000"/>
                  </a:schemeClr>
                </a:solidFill>
              </a:rPr>
              <a:t>3</a:t>
            </a:r>
            <a:endParaRPr lang="zh-CN" altLang="en-US" sz="2800" dirty="0">
              <a:solidFill>
                <a:schemeClr val="bg1">
                  <a:alpha val="35000"/>
                </a:schemeClr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0BE42DE-F4EE-40DD-9538-94A6907441DA}"/>
              </a:ext>
            </a:extLst>
          </p:cNvPr>
          <p:cNvSpPr txBox="1"/>
          <p:nvPr/>
        </p:nvSpPr>
        <p:spPr>
          <a:xfrm>
            <a:off x="371498" y="4328129"/>
            <a:ext cx="1995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alpha val="35000"/>
                  </a:schemeClr>
                </a:solidFill>
              </a:rPr>
              <a:t>步骤</a:t>
            </a:r>
            <a:r>
              <a:rPr lang="en-US" altLang="zh-CN" sz="2800" dirty="0">
                <a:solidFill>
                  <a:schemeClr val="bg1">
                    <a:alpha val="35000"/>
                  </a:schemeClr>
                </a:solidFill>
              </a:rPr>
              <a:t>4</a:t>
            </a:r>
            <a:endParaRPr lang="zh-CN" altLang="en-US" sz="2800" dirty="0">
              <a:solidFill>
                <a:schemeClr val="bg1">
                  <a:alpha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33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961E23F3-CABD-4813-9F61-8DC191B6D9CD}"/>
              </a:ext>
            </a:extLst>
          </p:cNvPr>
          <p:cNvSpPr/>
          <p:nvPr/>
        </p:nvSpPr>
        <p:spPr>
          <a:xfrm>
            <a:off x="176275" y="176271"/>
            <a:ext cx="2806694" cy="66817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23A6B088-5EA7-46D4-BE36-F627B5870B42}"/>
              </a:ext>
            </a:extLst>
          </p:cNvPr>
          <p:cNvCxnSpPr/>
          <p:nvPr/>
        </p:nvCxnSpPr>
        <p:spPr>
          <a:xfrm>
            <a:off x="760165" y="432878"/>
            <a:ext cx="0" cy="5288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56EA798F-2A19-4754-926E-0EA74F2C4B30}"/>
              </a:ext>
            </a:extLst>
          </p:cNvPr>
          <p:cNvSpPr txBox="1"/>
          <p:nvPr/>
        </p:nvSpPr>
        <p:spPr>
          <a:xfrm>
            <a:off x="936435" y="364340"/>
            <a:ext cx="2359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论文答辩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1293630-B879-4E81-BA81-80ADD4C0AF71}"/>
              </a:ext>
            </a:extLst>
          </p:cNvPr>
          <p:cNvSpPr/>
          <p:nvPr/>
        </p:nvSpPr>
        <p:spPr>
          <a:xfrm>
            <a:off x="0" y="0"/>
            <a:ext cx="2806700" cy="6858000"/>
          </a:xfrm>
          <a:prstGeom prst="rect">
            <a:avLst/>
          </a:prstGeom>
          <a:solidFill>
            <a:srgbClr val="60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BFD43DE-F219-4C4F-9648-6B570296310E}"/>
              </a:ext>
            </a:extLst>
          </p:cNvPr>
          <p:cNvSpPr txBox="1"/>
          <p:nvPr/>
        </p:nvSpPr>
        <p:spPr>
          <a:xfrm>
            <a:off x="52328" y="810215"/>
            <a:ext cx="27138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</a:rPr>
              <a:t>研究步骤</a:t>
            </a:r>
            <a:endParaRPr lang="en-US" altLang="zh-CN" sz="3600" dirty="0">
              <a:solidFill>
                <a:schemeClr val="bg1"/>
              </a:solidFill>
            </a:endParaRPr>
          </a:p>
          <a:p>
            <a:pPr algn="ctr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Research Methods 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A3CC3E-B2C0-435A-8036-C30031A9FB33}"/>
              </a:ext>
            </a:extLst>
          </p:cNvPr>
          <p:cNvSpPr txBox="1"/>
          <p:nvPr/>
        </p:nvSpPr>
        <p:spPr>
          <a:xfrm>
            <a:off x="3937000" y="1130300"/>
            <a:ext cx="4533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研究步骤</a:t>
            </a:r>
            <a:r>
              <a:rPr lang="en-US" altLang="zh-CN" sz="3200" dirty="0"/>
              <a:t>3</a:t>
            </a:r>
            <a:r>
              <a:rPr lang="zh-CN" altLang="en-US" sz="3200" dirty="0"/>
              <a:t>描述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88D9AD60-6552-4D7B-AB86-59CDE7ABF747}"/>
              </a:ext>
            </a:extLst>
          </p:cNvPr>
          <p:cNvSpPr/>
          <p:nvPr/>
        </p:nvSpPr>
        <p:spPr>
          <a:xfrm>
            <a:off x="3937000" y="2126813"/>
            <a:ext cx="1292063" cy="129206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600808"/>
              </a:gs>
              <a:gs pos="83000">
                <a:srgbClr val="600808"/>
              </a:gs>
              <a:gs pos="100000">
                <a:srgbClr val="600808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流程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箭头: 虚尾 4">
            <a:extLst>
              <a:ext uri="{FF2B5EF4-FFF2-40B4-BE49-F238E27FC236}">
                <a16:creationId xmlns:a16="http://schemas.microsoft.com/office/drawing/2014/main" id="{B8714AC9-8A5A-4E63-9517-C06A8A58CBE6}"/>
              </a:ext>
            </a:extLst>
          </p:cNvPr>
          <p:cNvSpPr/>
          <p:nvPr/>
        </p:nvSpPr>
        <p:spPr>
          <a:xfrm>
            <a:off x="5698718" y="2538055"/>
            <a:ext cx="870012" cy="469579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2158379A-1368-4156-A2D2-DA24D4655297}"/>
              </a:ext>
            </a:extLst>
          </p:cNvPr>
          <p:cNvSpPr/>
          <p:nvPr/>
        </p:nvSpPr>
        <p:spPr>
          <a:xfrm>
            <a:off x="7038386" y="2126813"/>
            <a:ext cx="1292063" cy="129206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600808"/>
              </a:gs>
              <a:gs pos="83000">
                <a:srgbClr val="600808"/>
              </a:gs>
              <a:gs pos="100000">
                <a:srgbClr val="600808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流程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9" name="箭头: 虚尾 18">
            <a:extLst>
              <a:ext uri="{FF2B5EF4-FFF2-40B4-BE49-F238E27FC236}">
                <a16:creationId xmlns:a16="http://schemas.microsoft.com/office/drawing/2014/main" id="{0BFAE11E-D5F9-48E8-A7DE-6D048926A761}"/>
              </a:ext>
            </a:extLst>
          </p:cNvPr>
          <p:cNvSpPr/>
          <p:nvPr/>
        </p:nvSpPr>
        <p:spPr>
          <a:xfrm>
            <a:off x="8800104" y="2538055"/>
            <a:ext cx="870012" cy="469579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CE0A8E9A-6401-4224-A55D-18D6ABCDF823}"/>
              </a:ext>
            </a:extLst>
          </p:cNvPr>
          <p:cNvSpPr/>
          <p:nvPr/>
        </p:nvSpPr>
        <p:spPr>
          <a:xfrm>
            <a:off x="10139772" y="2126813"/>
            <a:ext cx="1292063" cy="129206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600808"/>
              </a:gs>
              <a:gs pos="83000">
                <a:srgbClr val="600808"/>
              </a:gs>
              <a:gs pos="100000">
                <a:srgbClr val="600808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流程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" name="箭头: 圆角右 5">
            <a:extLst>
              <a:ext uri="{FF2B5EF4-FFF2-40B4-BE49-F238E27FC236}">
                <a16:creationId xmlns:a16="http://schemas.microsoft.com/office/drawing/2014/main" id="{6D8A9275-F99E-4191-9A76-CE709C9C13FD}"/>
              </a:ext>
            </a:extLst>
          </p:cNvPr>
          <p:cNvSpPr/>
          <p:nvPr/>
        </p:nvSpPr>
        <p:spPr>
          <a:xfrm flipH="1" flipV="1">
            <a:off x="5832637" y="3636738"/>
            <a:ext cx="5207847" cy="1691210"/>
          </a:xfrm>
          <a:prstGeom prst="bentArrow">
            <a:avLst>
              <a:gd name="adj1" fmla="val 20494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785026A5-0A29-4455-A76A-7794A6BBDE85}"/>
              </a:ext>
            </a:extLst>
          </p:cNvPr>
          <p:cNvSpPr/>
          <p:nvPr/>
        </p:nvSpPr>
        <p:spPr>
          <a:xfrm>
            <a:off x="3680890" y="4181173"/>
            <a:ext cx="1691210" cy="169121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600808"/>
              </a:gs>
              <a:gs pos="83000">
                <a:srgbClr val="600808"/>
              </a:gs>
              <a:gs pos="100000">
                <a:srgbClr val="600808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流程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23" name="箭头: 虚尾 22">
            <a:extLst>
              <a:ext uri="{FF2B5EF4-FFF2-40B4-BE49-F238E27FC236}">
                <a16:creationId xmlns:a16="http://schemas.microsoft.com/office/drawing/2014/main" id="{6204A471-B3B0-488E-9E56-143A7263E9F4}"/>
              </a:ext>
            </a:extLst>
          </p:cNvPr>
          <p:cNvSpPr/>
          <p:nvPr/>
        </p:nvSpPr>
        <p:spPr>
          <a:xfrm rot="16200000">
            <a:off x="4270929" y="3650429"/>
            <a:ext cx="579209" cy="312622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D9A3960-3E8E-4EC3-9097-D05C6924F0C1}"/>
              </a:ext>
            </a:extLst>
          </p:cNvPr>
          <p:cNvSpPr/>
          <p:nvPr/>
        </p:nvSpPr>
        <p:spPr>
          <a:xfrm>
            <a:off x="9389288" y="388391"/>
            <a:ext cx="2042547" cy="617783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6A39126F-CAD4-4D33-88C2-E306409698E3}"/>
              </a:ext>
            </a:extLst>
          </p:cNvPr>
          <p:cNvCxnSpPr/>
          <p:nvPr/>
        </p:nvCxnSpPr>
        <p:spPr>
          <a:xfrm>
            <a:off x="286439" y="1806766"/>
            <a:ext cx="222655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68CBC6B6-0C2D-469F-B9A2-AC473E621851}"/>
              </a:ext>
            </a:extLst>
          </p:cNvPr>
          <p:cNvSpPr txBox="1"/>
          <p:nvPr/>
        </p:nvSpPr>
        <p:spPr>
          <a:xfrm>
            <a:off x="371498" y="2098113"/>
            <a:ext cx="1995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alpha val="35000"/>
                  </a:schemeClr>
                </a:solidFill>
              </a:rPr>
              <a:t>步骤</a:t>
            </a:r>
            <a:r>
              <a:rPr lang="en-US" altLang="zh-CN" sz="2800" dirty="0">
                <a:solidFill>
                  <a:schemeClr val="bg1">
                    <a:alpha val="35000"/>
                  </a:schemeClr>
                </a:solidFill>
              </a:rPr>
              <a:t>1</a:t>
            </a:r>
            <a:endParaRPr lang="zh-CN" altLang="en-US" sz="2800" dirty="0">
              <a:solidFill>
                <a:schemeClr val="bg1">
                  <a:alpha val="35000"/>
                </a:schemeClr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0C60794-A51A-47BE-9F0B-1482407109AF}"/>
              </a:ext>
            </a:extLst>
          </p:cNvPr>
          <p:cNvSpPr txBox="1"/>
          <p:nvPr/>
        </p:nvSpPr>
        <p:spPr>
          <a:xfrm>
            <a:off x="371498" y="2841452"/>
            <a:ext cx="1995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alpha val="35000"/>
                  </a:schemeClr>
                </a:solidFill>
              </a:rPr>
              <a:t>步骤</a:t>
            </a:r>
            <a:r>
              <a:rPr lang="en-US" altLang="zh-CN" sz="2800" dirty="0">
                <a:solidFill>
                  <a:schemeClr val="bg1">
                    <a:alpha val="35000"/>
                  </a:schemeClr>
                </a:solidFill>
              </a:rPr>
              <a:t>2</a:t>
            </a:r>
            <a:endParaRPr lang="zh-CN" altLang="en-US" sz="2800" dirty="0">
              <a:solidFill>
                <a:schemeClr val="bg1">
                  <a:alpha val="35000"/>
                </a:schemeClr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F3C27D9-51E2-440A-958C-53E354A074FF}"/>
              </a:ext>
            </a:extLst>
          </p:cNvPr>
          <p:cNvSpPr txBox="1"/>
          <p:nvPr/>
        </p:nvSpPr>
        <p:spPr>
          <a:xfrm>
            <a:off x="371498" y="3584790"/>
            <a:ext cx="1995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步骤</a:t>
            </a:r>
            <a:r>
              <a:rPr lang="en-US" altLang="zh-CN" sz="2800" dirty="0">
                <a:solidFill>
                  <a:schemeClr val="bg1"/>
                </a:solidFill>
              </a:rPr>
              <a:t>3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1E083F3-B20A-49C8-9AE9-43C3B2138D0C}"/>
              </a:ext>
            </a:extLst>
          </p:cNvPr>
          <p:cNvSpPr txBox="1"/>
          <p:nvPr/>
        </p:nvSpPr>
        <p:spPr>
          <a:xfrm>
            <a:off x="371498" y="4328129"/>
            <a:ext cx="1995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alpha val="35000"/>
                  </a:schemeClr>
                </a:solidFill>
              </a:rPr>
              <a:t>步骤</a:t>
            </a:r>
            <a:r>
              <a:rPr lang="en-US" altLang="zh-CN" sz="2800" dirty="0">
                <a:solidFill>
                  <a:schemeClr val="bg1">
                    <a:alpha val="35000"/>
                  </a:schemeClr>
                </a:solidFill>
              </a:rPr>
              <a:t>4</a:t>
            </a:r>
            <a:endParaRPr lang="zh-CN" altLang="en-US" sz="2800" dirty="0">
              <a:solidFill>
                <a:schemeClr val="bg1">
                  <a:alpha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53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18" grpId="0" animBg="1"/>
      <p:bldP spid="19" grpId="0" animBg="1"/>
      <p:bldP spid="20" grpId="0" animBg="1"/>
      <p:bldP spid="6" grpId="0" animBg="1"/>
      <p:bldP spid="22" grpId="0" animBg="1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961E23F3-CABD-4813-9F61-8DC191B6D9CD}"/>
              </a:ext>
            </a:extLst>
          </p:cNvPr>
          <p:cNvSpPr/>
          <p:nvPr/>
        </p:nvSpPr>
        <p:spPr>
          <a:xfrm>
            <a:off x="176275" y="176271"/>
            <a:ext cx="2806694" cy="66817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23A6B088-5EA7-46D4-BE36-F627B5870B42}"/>
              </a:ext>
            </a:extLst>
          </p:cNvPr>
          <p:cNvCxnSpPr/>
          <p:nvPr/>
        </p:nvCxnSpPr>
        <p:spPr>
          <a:xfrm>
            <a:off x="760165" y="432878"/>
            <a:ext cx="0" cy="5288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56EA798F-2A19-4754-926E-0EA74F2C4B30}"/>
              </a:ext>
            </a:extLst>
          </p:cNvPr>
          <p:cNvSpPr txBox="1"/>
          <p:nvPr/>
        </p:nvSpPr>
        <p:spPr>
          <a:xfrm>
            <a:off x="936435" y="364340"/>
            <a:ext cx="2359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论文答辩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1293630-B879-4E81-BA81-80ADD4C0AF71}"/>
              </a:ext>
            </a:extLst>
          </p:cNvPr>
          <p:cNvSpPr/>
          <p:nvPr/>
        </p:nvSpPr>
        <p:spPr>
          <a:xfrm>
            <a:off x="0" y="0"/>
            <a:ext cx="2806700" cy="6858000"/>
          </a:xfrm>
          <a:prstGeom prst="rect">
            <a:avLst/>
          </a:prstGeom>
          <a:solidFill>
            <a:srgbClr val="60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BFD43DE-F219-4C4F-9648-6B570296310E}"/>
              </a:ext>
            </a:extLst>
          </p:cNvPr>
          <p:cNvSpPr txBox="1"/>
          <p:nvPr/>
        </p:nvSpPr>
        <p:spPr>
          <a:xfrm>
            <a:off x="52328" y="810215"/>
            <a:ext cx="27138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</a:rPr>
              <a:t>研究步骤</a:t>
            </a:r>
            <a:endParaRPr lang="en-US" altLang="zh-CN" sz="3600" dirty="0">
              <a:solidFill>
                <a:schemeClr val="bg1"/>
              </a:solidFill>
            </a:endParaRPr>
          </a:p>
          <a:p>
            <a:pPr algn="ctr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Research Methods 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矩形: 折角 15">
            <a:extLst>
              <a:ext uri="{FF2B5EF4-FFF2-40B4-BE49-F238E27FC236}">
                <a16:creationId xmlns:a16="http://schemas.microsoft.com/office/drawing/2014/main" id="{FF618F28-9BB6-40A9-AE41-935E7E745126}"/>
              </a:ext>
            </a:extLst>
          </p:cNvPr>
          <p:cNvSpPr/>
          <p:nvPr/>
        </p:nvSpPr>
        <p:spPr>
          <a:xfrm>
            <a:off x="3538476" y="1458183"/>
            <a:ext cx="1874918" cy="1263259"/>
          </a:xfrm>
          <a:prstGeom prst="foldedCorne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输入内容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7DD4E0FB-EAAD-4CDF-9435-C6F4FF3C9075}"/>
              </a:ext>
            </a:extLst>
          </p:cNvPr>
          <p:cNvCxnSpPr/>
          <p:nvPr/>
        </p:nvCxnSpPr>
        <p:spPr>
          <a:xfrm>
            <a:off x="5699042" y="2191419"/>
            <a:ext cx="396958" cy="0"/>
          </a:xfrm>
          <a:prstGeom prst="straightConnector1">
            <a:avLst/>
          </a:prstGeom>
          <a:ln w="38100">
            <a:solidFill>
              <a:srgbClr val="600808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D085B613-1149-4D63-9BBA-BA5F4FF1EF7D}"/>
              </a:ext>
            </a:extLst>
          </p:cNvPr>
          <p:cNvCxnSpPr/>
          <p:nvPr/>
        </p:nvCxnSpPr>
        <p:spPr>
          <a:xfrm>
            <a:off x="8309788" y="2191419"/>
            <a:ext cx="396958" cy="0"/>
          </a:xfrm>
          <a:prstGeom prst="straightConnector1">
            <a:avLst/>
          </a:prstGeom>
          <a:ln w="38100">
            <a:solidFill>
              <a:srgbClr val="600808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折角 19">
            <a:extLst>
              <a:ext uri="{FF2B5EF4-FFF2-40B4-BE49-F238E27FC236}">
                <a16:creationId xmlns:a16="http://schemas.microsoft.com/office/drawing/2014/main" id="{B9FCA923-30C9-498E-AA7A-AFC947FA5F75}"/>
              </a:ext>
            </a:extLst>
          </p:cNvPr>
          <p:cNvSpPr/>
          <p:nvPr/>
        </p:nvSpPr>
        <p:spPr>
          <a:xfrm>
            <a:off x="6280332" y="1468789"/>
            <a:ext cx="1874917" cy="1263258"/>
          </a:xfrm>
          <a:prstGeom prst="foldedCorne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输入内容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矩形: 折角 20">
            <a:extLst>
              <a:ext uri="{FF2B5EF4-FFF2-40B4-BE49-F238E27FC236}">
                <a16:creationId xmlns:a16="http://schemas.microsoft.com/office/drawing/2014/main" id="{63DFE547-F659-4184-B3E1-B6F5773765D4}"/>
              </a:ext>
            </a:extLst>
          </p:cNvPr>
          <p:cNvSpPr/>
          <p:nvPr/>
        </p:nvSpPr>
        <p:spPr>
          <a:xfrm>
            <a:off x="9154609" y="1468789"/>
            <a:ext cx="1874917" cy="1263258"/>
          </a:xfrm>
          <a:prstGeom prst="foldedCorne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输入内容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矩形: 折角 21">
            <a:extLst>
              <a:ext uri="{FF2B5EF4-FFF2-40B4-BE49-F238E27FC236}">
                <a16:creationId xmlns:a16="http://schemas.microsoft.com/office/drawing/2014/main" id="{BAC1F2C4-CBE6-4460-9790-824E1DC91BC6}"/>
              </a:ext>
            </a:extLst>
          </p:cNvPr>
          <p:cNvSpPr/>
          <p:nvPr/>
        </p:nvSpPr>
        <p:spPr>
          <a:xfrm>
            <a:off x="3538476" y="4799784"/>
            <a:ext cx="1874918" cy="1263259"/>
          </a:xfrm>
          <a:prstGeom prst="foldedCorne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输入内容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3ADF729E-01D2-4B31-8392-61B3FB0D9BD0}"/>
              </a:ext>
            </a:extLst>
          </p:cNvPr>
          <p:cNvCxnSpPr/>
          <p:nvPr/>
        </p:nvCxnSpPr>
        <p:spPr>
          <a:xfrm>
            <a:off x="5699042" y="5533020"/>
            <a:ext cx="396958" cy="0"/>
          </a:xfrm>
          <a:prstGeom prst="straightConnector1">
            <a:avLst/>
          </a:prstGeom>
          <a:ln w="38100">
            <a:solidFill>
              <a:srgbClr val="600808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D5014A43-9BD3-4CD2-A7AB-8511E9623097}"/>
              </a:ext>
            </a:extLst>
          </p:cNvPr>
          <p:cNvCxnSpPr/>
          <p:nvPr/>
        </p:nvCxnSpPr>
        <p:spPr>
          <a:xfrm>
            <a:off x="8309788" y="5533020"/>
            <a:ext cx="396958" cy="0"/>
          </a:xfrm>
          <a:prstGeom prst="straightConnector1">
            <a:avLst/>
          </a:prstGeom>
          <a:ln w="38100">
            <a:solidFill>
              <a:srgbClr val="600808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: 折角 24">
            <a:extLst>
              <a:ext uri="{FF2B5EF4-FFF2-40B4-BE49-F238E27FC236}">
                <a16:creationId xmlns:a16="http://schemas.microsoft.com/office/drawing/2014/main" id="{39BB7E06-27CB-46D6-904A-11D8A0CADBD0}"/>
              </a:ext>
            </a:extLst>
          </p:cNvPr>
          <p:cNvSpPr/>
          <p:nvPr/>
        </p:nvSpPr>
        <p:spPr>
          <a:xfrm>
            <a:off x="6280332" y="4810390"/>
            <a:ext cx="1874917" cy="1263258"/>
          </a:xfrm>
          <a:prstGeom prst="foldedCorne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输入内容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6" name="矩形: 折角 25">
            <a:extLst>
              <a:ext uri="{FF2B5EF4-FFF2-40B4-BE49-F238E27FC236}">
                <a16:creationId xmlns:a16="http://schemas.microsoft.com/office/drawing/2014/main" id="{0F8E9811-95FC-41EB-9234-7273411E5BDF}"/>
              </a:ext>
            </a:extLst>
          </p:cNvPr>
          <p:cNvSpPr/>
          <p:nvPr/>
        </p:nvSpPr>
        <p:spPr>
          <a:xfrm>
            <a:off x="9154609" y="4810390"/>
            <a:ext cx="1874917" cy="1263258"/>
          </a:xfrm>
          <a:prstGeom prst="foldedCorne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输入内容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3A27DA5A-4509-484C-BAB0-4E917F0311C5}"/>
              </a:ext>
            </a:extLst>
          </p:cNvPr>
          <p:cNvCxnSpPr>
            <a:cxnSpLocks/>
          </p:cNvCxnSpPr>
          <p:nvPr/>
        </p:nvCxnSpPr>
        <p:spPr>
          <a:xfrm>
            <a:off x="10125888" y="2829123"/>
            <a:ext cx="0" cy="345877"/>
          </a:xfrm>
          <a:prstGeom prst="straightConnector1">
            <a:avLst/>
          </a:prstGeom>
          <a:ln w="38100">
            <a:solidFill>
              <a:srgbClr val="600808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7DF9719A-81E4-4300-949C-C45EBF0BF8DC}"/>
              </a:ext>
            </a:extLst>
          </p:cNvPr>
          <p:cNvCxnSpPr>
            <a:cxnSpLocks/>
          </p:cNvCxnSpPr>
          <p:nvPr/>
        </p:nvCxnSpPr>
        <p:spPr>
          <a:xfrm flipV="1">
            <a:off x="10125888" y="4092219"/>
            <a:ext cx="0" cy="447161"/>
          </a:xfrm>
          <a:prstGeom prst="straightConnector1">
            <a:avLst/>
          </a:prstGeom>
          <a:ln w="38100">
            <a:solidFill>
              <a:srgbClr val="600808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BA8585F0-F4F5-4AD8-B925-BC91BB9DC781}"/>
              </a:ext>
            </a:extLst>
          </p:cNvPr>
          <p:cNvSpPr/>
          <p:nvPr/>
        </p:nvSpPr>
        <p:spPr>
          <a:xfrm>
            <a:off x="9154609" y="3244932"/>
            <a:ext cx="1970581" cy="739876"/>
          </a:xfrm>
          <a:prstGeom prst="rect">
            <a:avLst/>
          </a:prstGeom>
          <a:solidFill>
            <a:srgbClr val="60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输入内容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EDCC2A0-562F-4748-B0AF-897494C87264}"/>
              </a:ext>
            </a:extLst>
          </p:cNvPr>
          <p:cNvSpPr txBox="1"/>
          <p:nvPr/>
        </p:nvSpPr>
        <p:spPr>
          <a:xfrm>
            <a:off x="3538476" y="567472"/>
            <a:ext cx="4533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研究步骤</a:t>
            </a:r>
            <a:r>
              <a:rPr lang="en-US" altLang="zh-CN" sz="3200" dirty="0"/>
              <a:t>4</a:t>
            </a:r>
            <a:r>
              <a:rPr lang="zh-CN" altLang="en-US" sz="3200" dirty="0"/>
              <a:t>描述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8271CBD-63EC-460F-A817-AFDC78F97846}"/>
              </a:ext>
            </a:extLst>
          </p:cNvPr>
          <p:cNvSpPr/>
          <p:nvPr/>
        </p:nvSpPr>
        <p:spPr>
          <a:xfrm>
            <a:off x="9389288" y="388391"/>
            <a:ext cx="2042547" cy="617783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B5E4AEA9-6E5E-465B-B365-11F4C82C63C7}"/>
              </a:ext>
            </a:extLst>
          </p:cNvPr>
          <p:cNvCxnSpPr/>
          <p:nvPr/>
        </p:nvCxnSpPr>
        <p:spPr>
          <a:xfrm>
            <a:off x="286439" y="1806766"/>
            <a:ext cx="222655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1EE80C6B-0B75-41AF-8D60-4321025B0301}"/>
              </a:ext>
            </a:extLst>
          </p:cNvPr>
          <p:cNvSpPr txBox="1"/>
          <p:nvPr/>
        </p:nvSpPr>
        <p:spPr>
          <a:xfrm>
            <a:off x="371498" y="2098113"/>
            <a:ext cx="1995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alpha val="35000"/>
                  </a:schemeClr>
                </a:solidFill>
              </a:rPr>
              <a:t>步骤</a:t>
            </a:r>
            <a:r>
              <a:rPr lang="en-US" altLang="zh-CN" sz="2800" dirty="0">
                <a:solidFill>
                  <a:schemeClr val="bg1">
                    <a:alpha val="35000"/>
                  </a:schemeClr>
                </a:solidFill>
              </a:rPr>
              <a:t>1</a:t>
            </a:r>
            <a:endParaRPr lang="zh-CN" altLang="en-US" sz="2800" dirty="0">
              <a:solidFill>
                <a:schemeClr val="bg1">
                  <a:alpha val="35000"/>
                </a:schemeClr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B55B38D-2C80-4B60-AEF4-0A7086CC9720}"/>
              </a:ext>
            </a:extLst>
          </p:cNvPr>
          <p:cNvSpPr txBox="1"/>
          <p:nvPr/>
        </p:nvSpPr>
        <p:spPr>
          <a:xfrm>
            <a:off x="371498" y="2841452"/>
            <a:ext cx="1995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alpha val="35000"/>
                  </a:schemeClr>
                </a:solidFill>
              </a:rPr>
              <a:t>步骤</a:t>
            </a:r>
            <a:r>
              <a:rPr lang="en-US" altLang="zh-CN" sz="2800" dirty="0">
                <a:solidFill>
                  <a:schemeClr val="bg1">
                    <a:alpha val="35000"/>
                  </a:schemeClr>
                </a:solidFill>
              </a:rPr>
              <a:t>2</a:t>
            </a:r>
            <a:endParaRPr lang="zh-CN" altLang="en-US" sz="2800" dirty="0">
              <a:solidFill>
                <a:schemeClr val="bg1">
                  <a:alpha val="35000"/>
                </a:schemeClr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C144FE5-EB5B-46B4-B478-90DDDF246C1F}"/>
              </a:ext>
            </a:extLst>
          </p:cNvPr>
          <p:cNvSpPr txBox="1"/>
          <p:nvPr/>
        </p:nvSpPr>
        <p:spPr>
          <a:xfrm>
            <a:off x="371498" y="3584790"/>
            <a:ext cx="1995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alpha val="35000"/>
                  </a:schemeClr>
                </a:solidFill>
              </a:rPr>
              <a:t>步骤</a:t>
            </a:r>
            <a:r>
              <a:rPr lang="en-US" altLang="zh-CN" sz="2800" dirty="0">
                <a:solidFill>
                  <a:schemeClr val="bg1">
                    <a:alpha val="35000"/>
                  </a:schemeClr>
                </a:solidFill>
              </a:rPr>
              <a:t>3</a:t>
            </a:r>
            <a:endParaRPr lang="zh-CN" altLang="en-US" sz="2800" dirty="0">
              <a:solidFill>
                <a:schemeClr val="bg1">
                  <a:alpha val="35000"/>
                </a:schemeClr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AA24023-4CE7-4594-BBFD-77BB452FD304}"/>
              </a:ext>
            </a:extLst>
          </p:cNvPr>
          <p:cNvSpPr txBox="1"/>
          <p:nvPr/>
        </p:nvSpPr>
        <p:spPr>
          <a:xfrm>
            <a:off x="371498" y="4328129"/>
            <a:ext cx="1995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步骤</a:t>
            </a:r>
            <a:r>
              <a:rPr lang="en-US" altLang="zh-CN" sz="2800" dirty="0">
                <a:solidFill>
                  <a:schemeClr val="bg1"/>
                </a:solidFill>
              </a:rPr>
              <a:t>4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976651"/>
      </p:ext>
    </p:extLst>
  </p:cSld>
  <p:clrMapOvr>
    <a:masterClrMapping/>
  </p:clrMapOvr>
  <p:transition spd="slow">
    <p:randomBar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图表 27">
            <a:extLst>
              <a:ext uri="{FF2B5EF4-FFF2-40B4-BE49-F238E27FC236}">
                <a16:creationId xmlns:a16="http://schemas.microsoft.com/office/drawing/2014/main" id="{4D06C017-E800-4D1C-BCD3-5BB9C809C6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0032752"/>
              </p:ext>
            </p:extLst>
          </p:nvPr>
        </p:nvGraphicFramePr>
        <p:xfrm>
          <a:off x="1196812" y="1606549"/>
          <a:ext cx="9203617" cy="42354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矩形 11">
            <a:extLst>
              <a:ext uri="{FF2B5EF4-FFF2-40B4-BE49-F238E27FC236}">
                <a16:creationId xmlns:a16="http://schemas.microsoft.com/office/drawing/2014/main" id="{8971B6CF-A3DA-4ABA-AA4D-0E7AACAD6098}"/>
              </a:ext>
            </a:extLst>
          </p:cNvPr>
          <p:cNvSpPr/>
          <p:nvPr/>
        </p:nvSpPr>
        <p:spPr>
          <a:xfrm>
            <a:off x="9389288" y="388391"/>
            <a:ext cx="2042547" cy="617783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FF497737-79B5-4E33-B803-936E11FD9C1A}"/>
              </a:ext>
            </a:extLst>
          </p:cNvPr>
          <p:cNvCxnSpPr/>
          <p:nvPr/>
        </p:nvCxnSpPr>
        <p:spPr>
          <a:xfrm>
            <a:off x="760165" y="547178"/>
            <a:ext cx="0" cy="5288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F65A794A-CA6B-4C5C-A7A1-0DDCD6D2B3B0}"/>
              </a:ext>
            </a:extLst>
          </p:cNvPr>
          <p:cNvSpPr txBox="1"/>
          <p:nvPr/>
        </p:nvSpPr>
        <p:spPr>
          <a:xfrm>
            <a:off x="936435" y="478640"/>
            <a:ext cx="2359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论文答辩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2FBD456-A8A1-45FE-BCE0-FCE95FF4C2A4}"/>
              </a:ext>
            </a:extLst>
          </p:cNvPr>
          <p:cNvSpPr txBox="1"/>
          <p:nvPr/>
        </p:nvSpPr>
        <p:spPr>
          <a:xfrm>
            <a:off x="958469" y="488416"/>
            <a:ext cx="233762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实验数据</a:t>
            </a:r>
            <a:endParaRPr lang="en-US" altLang="zh-CN" sz="3600" dirty="0"/>
          </a:p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Experimental Data   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7DBD352-40ED-4639-A08E-C01FD82CA83F}"/>
              </a:ext>
            </a:extLst>
          </p:cNvPr>
          <p:cNvSpPr/>
          <p:nvPr/>
        </p:nvSpPr>
        <p:spPr>
          <a:xfrm>
            <a:off x="613799" y="547178"/>
            <a:ext cx="168400" cy="735579"/>
          </a:xfrm>
          <a:prstGeom prst="rect">
            <a:avLst/>
          </a:prstGeom>
          <a:solidFill>
            <a:srgbClr val="60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75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8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C43241C7-4BFA-4943-8E1A-D3B2A6989D6F}"/>
              </a:ext>
            </a:extLst>
          </p:cNvPr>
          <p:cNvSpPr/>
          <p:nvPr/>
        </p:nvSpPr>
        <p:spPr>
          <a:xfrm>
            <a:off x="3062689" y="398885"/>
            <a:ext cx="8994631" cy="6118315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4" name="Straight Connector 25">
            <a:extLst>
              <a:ext uri="{FF2B5EF4-FFF2-40B4-BE49-F238E27FC236}">
                <a16:creationId xmlns:a16="http://schemas.microsoft.com/office/drawing/2014/main" id="{EEB0E3FF-714E-455E-9E78-DB8B77CFBD67}"/>
              </a:ext>
            </a:extLst>
          </p:cNvPr>
          <p:cNvCxnSpPr/>
          <p:nvPr/>
        </p:nvCxnSpPr>
        <p:spPr>
          <a:xfrm>
            <a:off x="1184314" y="4066140"/>
            <a:ext cx="16304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2445684-A4F1-42BC-91F7-417C9802190F}"/>
              </a:ext>
            </a:extLst>
          </p:cNvPr>
          <p:cNvCxnSpPr/>
          <p:nvPr/>
        </p:nvCxnSpPr>
        <p:spPr>
          <a:xfrm>
            <a:off x="638978" y="341523"/>
            <a:ext cx="0" cy="5288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6BE9CEFA-1C4C-4431-AF84-EBF0FFD7B2B3}"/>
              </a:ext>
            </a:extLst>
          </p:cNvPr>
          <p:cNvCxnSpPr>
            <a:cxnSpLocks/>
          </p:cNvCxnSpPr>
          <p:nvPr/>
        </p:nvCxnSpPr>
        <p:spPr>
          <a:xfrm>
            <a:off x="661012" y="389179"/>
            <a:ext cx="0" cy="48115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6577A7D8-E340-4A9F-95A0-A1AEBA39BB96}"/>
              </a:ext>
            </a:extLst>
          </p:cNvPr>
          <p:cNvSpPr/>
          <p:nvPr/>
        </p:nvSpPr>
        <p:spPr>
          <a:xfrm>
            <a:off x="9051271" y="340799"/>
            <a:ext cx="2204295" cy="633878"/>
          </a:xfrm>
          <a:prstGeom prst="rect">
            <a:avLst/>
          </a:prstGeom>
          <a:blipFill dpi="0" rotWithShape="1">
            <a:blip r:embed="rId3">
              <a:alphaModFix amt="3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5B7FAA7-6973-4B8F-A7C1-3A153E43B94C}"/>
              </a:ext>
            </a:extLst>
          </p:cNvPr>
          <p:cNvSpPr/>
          <p:nvPr/>
        </p:nvSpPr>
        <p:spPr>
          <a:xfrm>
            <a:off x="0" y="2169044"/>
            <a:ext cx="12192000" cy="2014054"/>
          </a:xfrm>
          <a:prstGeom prst="rect">
            <a:avLst/>
          </a:prstGeom>
          <a:solidFill>
            <a:srgbClr val="6008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F2500D9-723A-40C3-B0DF-9A1A1141FFE3}"/>
              </a:ext>
            </a:extLst>
          </p:cNvPr>
          <p:cNvSpPr txBox="1"/>
          <p:nvPr/>
        </p:nvSpPr>
        <p:spPr>
          <a:xfrm>
            <a:off x="4983273" y="2495078"/>
            <a:ext cx="53947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</a:rPr>
              <a:t>研究结论</a:t>
            </a:r>
            <a:endParaRPr lang="en-US" altLang="zh-CN" sz="6000" dirty="0">
              <a:solidFill>
                <a:schemeClr val="bg1"/>
              </a:solidFill>
            </a:endParaRPr>
          </a:p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Research Conclusions   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9D5543-A651-4C17-B754-6BC2B7EA8701}"/>
              </a:ext>
            </a:extLst>
          </p:cNvPr>
          <p:cNvSpPr/>
          <p:nvPr/>
        </p:nvSpPr>
        <p:spPr>
          <a:xfrm>
            <a:off x="1438456" y="1855218"/>
            <a:ext cx="2251042" cy="2663848"/>
          </a:xfrm>
          <a:prstGeom prst="rect">
            <a:avLst/>
          </a:prstGeom>
          <a:noFill/>
          <a:ln w="76200">
            <a:solidFill>
              <a:srgbClr val="60080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027ABFE-0BC0-493B-8AF6-755D2EE10E94}"/>
              </a:ext>
            </a:extLst>
          </p:cNvPr>
          <p:cNvCxnSpPr>
            <a:cxnSpLocks/>
          </p:cNvCxnSpPr>
          <p:nvPr/>
        </p:nvCxnSpPr>
        <p:spPr>
          <a:xfrm>
            <a:off x="1640858" y="4384156"/>
            <a:ext cx="1846237" cy="0"/>
          </a:xfrm>
          <a:prstGeom prst="line">
            <a:avLst/>
          </a:prstGeom>
          <a:ln w="57150">
            <a:solidFill>
              <a:srgbClr val="60080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0FECF3FD-F1F7-46FC-804D-5DF290798F5B}"/>
              </a:ext>
            </a:extLst>
          </p:cNvPr>
          <p:cNvSpPr txBox="1"/>
          <p:nvPr/>
        </p:nvSpPr>
        <p:spPr>
          <a:xfrm>
            <a:off x="1883813" y="2360463"/>
            <a:ext cx="13603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5</a:t>
            </a:r>
            <a:endParaRPr lang="zh-CN" altLang="en-US" sz="10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57F800D6-9B42-4AD0-94AF-1E4C674D5F14}"/>
              </a:ext>
            </a:extLst>
          </p:cNvPr>
          <p:cNvCxnSpPr>
            <a:cxnSpLocks/>
          </p:cNvCxnSpPr>
          <p:nvPr/>
        </p:nvCxnSpPr>
        <p:spPr>
          <a:xfrm>
            <a:off x="1640858" y="2006007"/>
            <a:ext cx="1846237" cy="0"/>
          </a:xfrm>
          <a:prstGeom prst="line">
            <a:avLst/>
          </a:prstGeom>
          <a:ln w="57150">
            <a:solidFill>
              <a:srgbClr val="60080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9625245-B910-4291-B398-090CCCD3EC34}"/>
              </a:ext>
            </a:extLst>
          </p:cNvPr>
          <p:cNvGrpSpPr/>
          <p:nvPr/>
        </p:nvGrpSpPr>
        <p:grpSpPr>
          <a:xfrm>
            <a:off x="8873637" y="431370"/>
            <a:ext cx="2559562" cy="601393"/>
            <a:chOff x="4304429" y="531628"/>
            <a:chExt cx="3867985" cy="908819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BE72246E-3E41-41CE-8AC0-E9C5CD04C2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615"/>
            <a:stretch/>
          </p:blipFill>
          <p:spPr>
            <a:xfrm>
              <a:off x="4304429" y="531628"/>
              <a:ext cx="1313105" cy="908819"/>
            </a:xfrm>
            <a:prstGeom prst="ellipse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5195868F-146D-472C-A8C3-E211794DC6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588"/>
            <a:stretch/>
          </p:blipFill>
          <p:spPr>
            <a:xfrm>
              <a:off x="5728438" y="571852"/>
              <a:ext cx="2443976" cy="7382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27408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C0A1328F-7EA0-4BE4-B920-8EF8105FBE0F}"/>
              </a:ext>
            </a:extLst>
          </p:cNvPr>
          <p:cNvSpPr/>
          <p:nvPr/>
        </p:nvSpPr>
        <p:spPr>
          <a:xfrm>
            <a:off x="1104900" y="1942204"/>
            <a:ext cx="10236200" cy="4165600"/>
          </a:xfrm>
          <a:prstGeom prst="roundRect">
            <a:avLst>
              <a:gd name="adj" fmla="val 6301"/>
            </a:avLst>
          </a:prstGeom>
          <a:noFill/>
          <a:ln w="28575">
            <a:solidFill>
              <a:srgbClr val="600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9F39185-5126-4112-86AA-C08807E70AD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99" y="1291331"/>
            <a:ext cx="1129242" cy="1292068"/>
          </a:xfrm>
          <a:prstGeom prst="rect">
            <a:avLst/>
          </a:prstGeom>
          <a:ln>
            <a:noFill/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1DD6881-9711-4754-88DF-BFC29B00E83E}"/>
              </a:ext>
            </a:extLst>
          </p:cNvPr>
          <p:cNvSpPr txBox="1"/>
          <p:nvPr/>
        </p:nvSpPr>
        <p:spPr>
          <a:xfrm>
            <a:off x="2827823" y="2785999"/>
            <a:ext cx="7268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研究结论</a:t>
            </a:r>
            <a:r>
              <a:rPr lang="en-US" altLang="zh-CN" sz="2800" dirty="0"/>
              <a:t>1</a:t>
            </a:r>
          </a:p>
        </p:txBody>
      </p:sp>
      <p:sp>
        <p:nvSpPr>
          <p:cNvPr id="16" name="book-with-bookmark_66127">
            <a:extLst>
              <a:ext uri="{FF2B5EF4-FFF2-40B4-BE49-F238E27FC236}">
                <a16:creationId xmlns:a16="http://schemas.microsoft.com/office/drawing/2014/main" id="{FCB49F62-344F-46C2-A283-65A9F9081DB2}"/>
              </a:ext>
            </a:extLst>
          </p:cNvPr>
          <p:cNvSpPr>
            <a:spLocks noChangeAspect="1"/>
          </p:cNvSpPr>
          <p:nvPr/>
        </p:nvSpPr>
        <p:spPr bwMode="auto">
          <a:xfrm>
            <a:off x="1765798" y="2825529"/>
            <a:ext cx="600746" cy="444160"/>
          </a:xfrm>
          <a:custGeom>
            <a:avLst/>
            <a:gdLst>
              <a:gd name="connsiteX0" fmla="*/ 151125 w 609401"/>
              <a:gd name="connsiteY0" fmla="*/ 391073 h 450560"/>
              <a:gd name="connsiteX1" fmla="*/ 304699 w 609401"/>
              <a:gd name="connsiteY1" fmla="*/ 406374 h 450560"/>
              <a:gd name="connsiteX2" fmla="*/ 458274 w 609401"/>
              <a:gd name="connsiteY2" fmla="*/ 391073 h 450560"/>
              <a:gd name="connsiteX3" fmla="*/ 591092 w 609401"/>
              <a:gd name="connsiteY3" fmla="*/ 401435 h 450560"/>
              <a:gd name="connsiteX4" fmla="*/ 591415 w 609401"/>
              <a:gd name="connsiteY4" fmla="*/ 401489 h 450560"/>
              <a:gd name="connsiteX5" fmla="*/ 594964 w 609401"/>
              <a:gd name="connsiteY5" fmla="*/ 402240 h 450560"/>
              <a:gd name="connsiteX6" fmla="*/ 609052 w 609401"/>
              <a:gd name="connsiteY6" fmla="*/ 423286 h 450560"/>
              <a:gd name="connsiteX7" fmla="*/ 607708 w 609401"/>
              <a:gd name="connsiteY7" fmla="*/ 430266 h 450560"/>
              <a:gd name="connsiteX8" fmla="*/ 586629 w 609401"/>
              <a:gd name="connsiteY8" fmla="*/ 444386 h 450560"/>
              <a:gd name="connsiteX9" fmla="*/ 583134 w 609401"/>
              <a:gd name="connsiteY9" fmla="*/ 443688 h 450560"/>
              <a:gd name="connsiteX10" fmla="*/ 458274 w 609401"/>
              <a:gd name="connsiteY10" fmla="*/ 434078 h 450560"/>
              <a:gd name="connsiteX11" fmla="*/ 312012 w 609401"/>
              <a:gd name="connsiteY11" fmla="*/ 449271 h 450560"/>
              <a:gd name="connsiteX12" fmla="*/ 304699 w 609401"/>
              <a:gd name="connsiteY12" fmla="*/ 450560 h 450560"/>
              <a:gd name="connsiteX13" fmla="*/ 297386 w 609401"/>
              <a:gd name="connsiteY13" fmla="*/ 449271 h 450560"/>
              <a:gd name="connsiteX14" fmla="*/ 151125 w 609401"/>
              <a:gd name="connsiteY14" fmla="*/ 434078 h 450560"/>
              <a:gd name="connsiteX15" fmla="*/ 26318 w 609401"/>
              <a:gd name="connsiteY15" fmla="*/ 443688 h 450560"/>
              <a:gd name="connsiteX16" fmla="*/ 22823 w 609401"/>
              <a:gd name="connsiteY16" fmla="*/ 444386 h 450560"/>
              <a:gd name="connsiteX17" fmla="*/ 1744 w 609401"/>
              <a:gd name="connsiteY17" fmla="*/ 430266 h 450560"/>
              <a:gd name="connsiteX18" fmla="*/ 346 w 609401"/>
              <a:gd name="connsiteY18" fmla="*/ 423286 h 450560"/>
              <a:gd name="connsiteX19" fmla="*/ 14488 w 609401"/>
              <a:gd name="connsiteY19" fmla="*/ 402240 h 450560"/>
              <a:gd name="connsiteX20" fmla="*/ 17983 w 609401"/>
              <a:gd name="connsiteY20" fmla="*/ 401489 h 450560"/>
              <a:gd name="connsiteX21" fmla="*/ 18360 w 609401"/>
              <a:gd name="connsiteY21" fmla="*/ 401435 h 450560"/>
              <a:gd name="connsiteX22" fmla="*/ 151125 w 609401"/>
              <a:gd name="connsiteY22" fmla="*/ 391073 h 450560"/>
              <a:gd name="connsiteX23" fmla="*/ 409876 w 609401"/>
              <a:gd name="connsiteY23" fmla="*/ 2188 h 450560"/>
              <a:gd name="connsiteX24" fmla="*/ 409876 w 609401"/>
              <a:gd name="connsiteY24" fmla="*/ 95506 h 450560"/>
              <a:gd name="connsiteX25" fmla="*/ 426869 w 609401"/>
              <a:gd name="connsiteY25" fmla="*/ 104205 h 450560"/>
              <a:gd name="connsiteX26" fmla="*/ 451069 w 609401"/>
              <a:gd name="connsiteY26" fmla="*/ 87023 h 450560"/>
              <a:gd name="connsiteX27" fmla="*/ 463545 w 609401"/>
              <a:gd name="connsiteY27" fmla="*/ 87023 h 450560"/>
              <a:gd name="connsiteX28" fmla="*/ 487691 w 609401"/>
              <a:gd name="connsiteY28" fmla="*/ 104205 h 450560"/>
              <a:gd name="connsiteX29" fmla="*/ 504684 w 609401"/>
              <a:gd name="connsiteY29" fmla="*/ 95506 h 450560"/>
              <a:gd name="connsiteX30" fmla="*/ 504684 w 609401"/>
              <a:gd name="connsiteY30" fmla="*/ 3208 h 450560"/>
              <a:gd name="connsiteX31" fmla="*/ 588845 w 609401"/>
              <a:gd name="connsiteY31" fmla="*/ 21464 h 450560"/>
              <a:gd name="connsiteX32" fmla="*/ 601321 w 609401"/>
              <a:gd name="connsiteY32" fmla="*/ 38484 h 450560"/>
              <a:gd name="connsiteX33" fmla="*/ 601321 w 609401"/>
              <a:gd name="connsiteY33" fmla="*/ 360589 h 450560"/>
              <a:gd name="connsiteX34" fmla="*/ 583467 w 609401"/>
              <a:gd name="connsiteY34" fmla="*/ 378469 h 450560"/>
              <a:gd name="connsiteX35" fmla="*/ 579703 w 609401"/>
              <a:gd name="connsiteY35" fmla="*/ 378039 h 450560"/>
              <a:gd name="connsiteX36" fmla="*/ 453005 w 609401"/>
              <a:gd name="connsiteY36" fmla="*/ 367623 h 450560"/>
              <a:gd name="connsiteX37" fmla="*/ 316519 w 609401"/>
              <a:gd name="connsiteY37" fmla="*/ 380348 h 450560"/>
              <a:gd name="connsiteX38" fmla="*/ 316519 w 609401"/>
              <a:gd name="connsiteY38" fmla="*/ 21625 h 450560"/>
              <a:gd name="connsiteX39" fmla="*/ 409876 w 609401"/>
              <a:gd name="connsiteY39" fmla="*/ 2188 h 450560"/>
              <a:gd name="connsiteX40" fmla="*/ 156447 w 609401"/>
              <a:gd name="connsiteY40" fmla="*/ 0 h 450560"/>
              <a:gd name="connsiteX41" fmla="*/ 292879 w 609401"/>
              <a:gd name="connsiteY41" fmla="*/ 21641 h 450560"/>
              <a:gd name="connsiteX42" fmla="*/ 292879 w 609401"/>
              <a:gd name="connsiteY42" fmla="*/ 380347 h 450560"/>
              <a:gd name="connsiteX43" fmla="*/ 156447 w 609401"/>
              <a:gd name="connsiteY43" fmla="*/ 367567 h 450560"/>
              <a:gd name="connsiteX44" fmla="*/ 29749 w 609401"/>
              <a:gd name="connsiteY44" fmla="*/ 378038 h 450560"/>
              <a:gd name="connsiteX45" fmla="*/ 25931 w 609401"/>
              <a:gd name="connsiteY45" fmla="*/ 378468 h 450560"/>
              <a:gd name="connsiteX46" fmla="*/ 8077 w 609401"/>
              <a:gd name="connsiteY46" fmla="*/ 360586 h 450560"/>
              <a:gd name="connsiteX47" fmla="*/ 8077 w 609401"/>
              <a:gd name="connsiteY47" fmla="*/ 38502 h 450560"/>
              <a:gd name="connsiteX48" fmla="*/ 20553 w 609401"/>
              <a:gd name="connsiteY48" fmla="*/ 21479 h 450560"/>
              <a:gd name="connsiteX49" fmla="*/ 156447 w 609401"/>
              <a:gd name="connsiteY49" fmla="*/ 0 h 45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609401" h="450560">
                <a:moveTo>
                  <a:pt x="151125" y="391073"/>
                </a:moveTo>
                <a:cubicBezTo>
                  <a:pt x="214953" y="391073"/>
                  <a:pt x="272543" y="396871"/>
                  <a:pt x="304699" y="406374"/>
                </a:cubicBezTo>
                <a:cubicBezTo>
                  <a:pt x="336909" y="396871"/>
                  <a:pt x="394500" y="391073"/>
                  <a:pt x="458274" y="391073"/>
                </a:cubicBezTo>
                <a:cubicBezTo>
                  <a:pt x="509197" y="391073"/>
                  <a:pt x="557538" y="394831"/>
                  <a:pt x="591092" y="401435"/>
                </a:cubicBezTo>
                <a:cubicBezTo>
                  <a:pt x="591200" y="401435"/>
                  <a:pt x="591307" y="401489"/>
                  <a:pt x="591415" y="401489"/>
                </a:cubicBezTo>
                <a:lnTo>
                  <a:pt x="594964" y="402240"/>
                </a:lnTo>
                <a:cubicBezTo>
                  <a:pt x="604697" y="404173"/>
                  <a:pt x="610988" y="413622"/>
                  <a:pt x="609052" y="423286"/>
                </a:cubicBezTo>
                <a:lnTo>
                  <a:pt x="607708" y="430266"/>
                </a:lnTo>
                <a:cubicBezTo>
                  <a:pt x="605772" y="440037"/>
                  <a:pt x="596308" y="446319"/>
                  <a:pt x="586629" y="444386"/>
                </a:cubicBezTo>
                <a:lnTo>
                  <a:pt x="583134" y="443688"/>
                </a:lnTo>
                <a:cubicBezTo>
                  <a:pt x="552215" y="437567"/>
                  <a:pt x="506669" y="434078"/>
                  <a:pt x="458274" y="434078"/>
                </a:cubicBezTo>
                <a:cubicBezTo>
                  <a:pt x="386219" y="434078"/>
                  <a:pt x="332876" y="441755"/>
                  <a:pt x="312012" y="449271"/>
                </a:cubicBezTo>
                <a:cubicBezTo>
                  <a:pt x="309646" y="450130"/>
                  <a:pt x="307173" y="450560"/>
                  <a:pt x="304699" y="450560"/>
                </a:cubicBezTo>
                <a:cubicBezTo>
                  <a:pt x="302279" y="450560"/>
                  <a:pt x="299752" y="450130"/>
                  <a:pt x="297386" y="449271"/>
                </a:cubicBezTo>
                <a:cubicBezTo>
                  <a:pt x="276522" y="441648"/>
                  <a:pt x="223180" y="434078"/>
                  <a:pt x="151125" y="434078"/>
                </a:cubicBezTo>
                <a:cubicBezTo>
                  <a:pt x="102729" y="434078"/>
                  <a:pt x="57238" y="437567"/>
                  <a:pt x="26318" y="443688"/>
                </a:cubicBezTo>
                <a:lnTo>
                  <a:pt x="22823" y="444386"/>
                </a:lnTo>
                <a:cubicBezTo>
                  <a:pt x="13036" y="446319"/>
                  <a:pt x="3680" y="439930"/>
                  <a:pt x="1744" y="430266"/>
                </a:cubicBezTo>
                <a:lnTo>
                  <a:pt x="346" y="423286"/>
                </a:lnTo>
                <a:cubicBezTo>
                  <a:pt x="-1590" y="413515"/>
                  <a:pt x="4809" y="404173"/>
                  <a:pt x="14488" y="402240"/>
                </a:cubicBezTo>
                <a:lnTo>
                  <a:pt x="17983" y="401489"/>
                </a:lnTo>
                <a:cubicBezTo>
                  <a:pt x="18145" y="401489"/>
                  <a:pt x="18199" y="401435"/>
                  <a:pt x="18360" y="401435"/>
                </a:cubicBezTo>
                <a:cubicBezTo>
                  <a:pt x="51860" y="394831"/>
                  <a:pt x="100256" y="391073"/>
                  <a:pt x="151125" y="391073"/>
                </a:cubicBezTo>
                <a:close/>
                <a:moveTo>
                  <a:pt x="409876" y="2188"/>
                </a:moveTo>
                <a:lnTo>
                  <a:pt x="409876" y="95506"/>
                </a:lnTo>
                <a:cubicBezTo>
                  <a:pt x="409876" y="104205"/>
                  <a:pt x="419771" y="109306"/>
                  <a:pt x="426869" y="104205"/>
                </a:cubicBezTo>
                <a:lnTo>
                  <a:pt x="451069" y="87023"/>
                </a:lnTo>
                <a:cubicBezTo>
                  <a:pt x="454779" y="84392"/>
                  <a:pt x="459781" y="84392"/>
                  <a:pt x="463545" y="87023"/>
                </a:cubicBezTo>
                <a:lnTo>
                  <a:pt x="487691" y="104205"/>
                </a:lnTo>
                <a:cubicBezTo>
                  <a:pt x="494789" y="109306"/>
                  <a:pt x="504684" y="104205"/>
                  <a:pt x="504684" y="95506"/>
                </a:cubicBezTo>
                <a:lnTo>
                  <a:pt x="504684" y="3208"/>
                </a:lnTo>
                <a:cubicBezTo>
                  <a:pt x="542328" y="7879"/>
                  <a:pt x="572820" y="16309"/>
                  <a:pt x="588845" y="21464"/>
                </a:cubicBezTo>
                <a:cubicBezTo>
                  <a:pt x="596320" y="23826"/>
                  <a:pt x="601321" y="30699"/>
                  <a:pt x="601321" y="38484"/>
                </a:cubicBezTo>
                <a:lnTo>
                  <a:pt x="601321" y="360589"/>
                </a:lnTo>
                <a:cubicBezTo>
                  <a:pt x="601321" y="370683"/>
                  <a:pt x="593093" y="378469"/>
                  <a:pt x="583467" y="378469"/>
                </a:cubicBezTo>
                <a:cubicBezTo>
                  <a:pt x="582177" y="378469"/>
                  <a:pt x="580994" y="378361"/>
                  <a:pt x="579703" y="378039"/>
                </a:cubicBezTo>
                <a:cubicBezTo>
                  <a:pt x="549803" y="371596"/>
                  <a:pt x="504093" y="367623"/>
                  <a:pt x="453005" y="367623"/>
                </a:cubicBezTo>
                <a:cubicBezTo>
                  <a:pt x="396001" y="367623"/>
                  <a:pt x="345774" y="372670"/>
                  <a:pt x="316519" y="380348"/>
                </a:cubicBezTo>
                <a:lnTo>
                  <a:pt x="316519" y="21625"/>
                </a:lnTo>
                <a:cubicBezTo>
                  <a:pt x="333674" y="16094"/>
                  <a:pt x="367822" y="6591"/>
                  <a:pt x="409876" y="2188"/>
                </a:cubicBezTo>
                <a:close/>
                <a:moveTo>
                  <a:pt x="156447" y="0"/>
                </a:moveTo>
                <a:cubicBezTo>
                  <a:pt x="217699" y="0"/>
                  <a:pt x="270239" y="14391"/>
                  <a:pt x="292879" y="21641"/>
                </a:cubicBezTo>
                <a:lnTo>
                  <a:pt x="292879" y="380347"/>
                </a:lnTo>
                <a:cubicBezTo>
                  <a:pt x="263625" y="372668"/>
                  <a:pt x="213451" y="367567"/>
                  <a:pt x="156447" y="367567"/>
                </a:cubicBezTo>
                <a:cubicBezTo>
                  <a:pt x="105306" y="367567"/>
                  <a:pt x="59703" y="371648"/>
                  <a:pt x="29749" y="378038"/>
                </a:cubicBezTo>
                <a:cubicBezTo>
                  <a:pt x="28459" y="378306"/>
                  <a:pt x="27168" y="378468"/>
                  <a:pt x="25931" y="378468"/>
                </a:cubicBezTo>
                <a:cubicBezTo>
                  <a:pt x="16359" y="378468"/>
                  <a:pt x="8077" y="370681"/>
                  <a:pt x="8077" y="360586"/>
                </a:cubicBezTo>
                <a:lnTo>
                  <a:pt x="8077" y="38502"/>
                </a:lnTo>
                <a:cubicBezTo>
                  <a:pt x="8077" y="30716"/>
                  <a:pt x="13132" y="23842"/>
                  <a:pt x="20553" y="21479"/>
                </a:cubicBezTo>
                <a:cubicBezTo>
                  <a:pt x="43516" y="14176"/>
                  <a:pt x="95733" y="0"/>
                  <a:pt x="156447" y="0"/>
                </a:cubicBezTo>
                <a:close/>
              </a:path>
            </a:pathLst>
          </a:custGeom>
          <a:solidFill>
            <a:srgbClr val="600808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7" name="book-with-bookmark_66127">
            <a:extLst>
              <a:ext uri="{FF2B5EF4-FFF2-40B4-BE49-F238E27FC236}">
                <a16:creationId xmlns:a16="http://schemas.microsoft.com/office/drawing/2014/main" id="{F4ADA621-6A00-4442-BF39-3A104F11290E}"/>
              </a:ext>
            </a:extLst>
          </p:cNvPr>
          <p:cNvSpPr>
            <a:spLocks noChangeAspect="1"/>
          </p:cNvSpPr>
          <p:nvPr/>
        </p:nvSpPr>
        <p:spPr bwMode="auto">
          <a:xfrm>
            <a:off x="1765798" y="3878647"/>
            <a:ext cx="600746" cy="444160"/>
          </a:xfrm>
          <a:custGeom>
            <a:avLst/>
            <a:gdLst>
              <a:gd name="connsiteX0" fmla="*/ 151125 w 609401"/>
              <a:gd name="connsiteY0" fmla="*/ 391073 h 450560"/>
              <a:gd name="connsiteX1" fmla="*/ 304699 w 609401"/>
              <a:gd name="connsiteY1" fmla="*/ 406374 h 450560"/>
              <a:gd name="connsiteX2" fmla="*/ 458274 w 609401"/>
              <a:gd name="connsiteY2" fmla="*/ 391073 h 450560"/>
              <a:gd name="connsiteX3" fmla="*/ 591092 w 609401"/>
              <a:gd name="connsiteY3" fmla="*/ 401435 h 450560"/>
              <a:gd name="connsiteX4" fmla="*/ 591415 w 609401"/>
              <a:gd name="connsiteY4" fmla="*/ 401489 h 450560"/>
              <a:gd name="connsiteX5" fmla="*/ 594964 w 609401"/>
              <a:gd name="connsiteY5" fmla="*/ 402240 h 450560"/>
              <a:gd name="connsiteX6" fmla="*/ 609052 w 609401"/>
              <a:gd name="connsiteY6" fmla="*/ 423286 h 450560"/>
              <a:gd name="connsiteX7" fmla="*/ 607708 w 609401"/>
              <a:gd name="connsiteY7" fmla="*/ 430266 h 450560"/>
              <a:gd name="connsiteX8" fmla="*/ 586629 w 609401"/>
              <a:gd name="connsiteY8" fmla="*/ 444386 h 450560"/>
              <a:gd name="connsiteX9" fmla="*/ 583134 w 609401"/>
              <a:gd name="connsiteY9" fmla="*/ 443688 h 450560"/>
              <a:gd name="connsiteX10" fmla="*/ 458274 w 609401"/>
              <a:gd name="connsiteY10" fmla="*/ 434078 h 450560"/>
              <a:gd name="connsiteX11" fmla="*/ 312012 w 609401"/>
              <a:gd name="connsiteY11" fmla="*/ 449271 h 450560"/>
              <a:gd name="connsiteX12" fmla="*/ 304699 w 609401"/>
              <a:gd name="connsiteY12" fmla="*/ 450560 h 450560"/>
              <a:gd name="connsiteX13" fmla="*/ 297386 w 609401"/>
              <a:gd name="connsiteY13" fmla="*/ 449271 h 450560"/>
              <a:gd name="connsiteX14" fmla="*/ 151125 w 609401"/>
              <a:gd name="connsiteY14" fmla="*/ 434078 h 450560"/>
              <a:gd name="connsiteX15" fmla="*/ 26318 w 609401"/>
              <a:gd name="connsiteY15" fmla="*/ 443688 h 450560"/>
              <a:gd name="connsiteX16" fmla="*/ 22823 w 609401"/>
              <a:gd name="connsiteY16" fmla="*/ 444386 h 450560"/>
              <a:gd name="connsiteX17" fmla="*/ 1744 w 609401"/>
              <a:gd name="connsiteY17" fmla="*/ 430266 h 450560"/>
              <a:gd name="connsiteX18" fmla="*/ 346 w 609401"/>
              <a:gd name="connsiteY18" fmla="*/ 423286 h 450560"/>
              <a:gd name="connsiteX19" fmla="*/ 14488 w 609401"/>
              <a:gd name="connsiteY19" fmla="*/ 402240 h 450560"/>
              <a:gd name="connsiteX20" fmla="*/ 17983 w 609401"/>
              <a:gd name="connsiteY20" fmla="*/ 401489 h 450560"/>
              <a:gd name="connsiteX21" fmla="*/ 18360 w 609401"/>
              <a:gd name="connsiteY21" fmla="*/ 401435 h 450560"/>
              <a:gd name="connsiteX22" fmla="*/ 151125 w 609401"/>
              <a:gd name="connsiteY22" fmla="*/ 391073 h 450560"/>
              <a:gd name="connsiteX23" fmla="*/ 409876 w 609401"/>
              <a:gd name="connsiteY23" fmla="*/ 2188 h 450560"/>
              <a:gd name="connsiteX24" fmla="*/ 409876 w 609401"/>
              <a:gd name="connsiteY24" fmla="*/ 95506 h 450560"/>
              <a:gd name="connsiteX25" fmla="*/ 426869 w 609401"/>
              <a:gd name="connsiteY25" fmla="*/ 104205 h 450560"/>
              <a:gd name="connsiteX26" fmla="*/ 451069 w 609401"/>
              <a:gd name="connsiteY26" fmla="*/ 87023 h 450560"/>
              <a:gd name="connsiteX27" fmla="*/ 463545 w 609401"/>
              <a:gd name="connsiteY27" fmla="*/ 87023 h 450560"/>
              <a:gd name="connsiteX28" fmla="*/ 487691 w 609401"/>
              <a:gd name="connsiteY28" fmla="*/ 104205 h 450560"/>
              <a:gd name="connsiteX29" fmla="*/ 504684 w 609401"/>
              <a:gd name="connsiteY29" fmla="*/ 95506 h 450560"/>
              <a:gd name="connsiteX30" fmla="*/ 504684 w 609401"/>
              <a:gd name="connsiteY30" fmla="*/ 3208 h 450560"/>
              <a:gd name="connsiteX31" fmla="*/ 588845 w 609401"/>
              <a:gd name="connsiteY31" fmla="*/ 21464 h 450560"/>
              <a:gd name="connsiteX32" fmla="*/ 601321 w 609401"/>
              <a:gd name="connsiteY32" fmla="*/ 38484 h 450560"/>
              <a:gd name="connsiteX33" fmla="*/ 601321 w 609401"/>
              <a:gd name="connsiteY33" fmla="*/ 360589 h 450560"/>
              <a:gd name="connsiteX34" fmla="*/ 583467 w 609401"/>
              <a:gd name="connsiteY34" fmla="*/ 378469 h 450560"/>
              <a:gd name="connsiteX35" fmla="*/ 579703 w 609401"/>
              <a:gd name="connsiteY35" fmla="*/ 378039 h 450560"/>
              <a:gd name="connsiteX36" fmla="*/ 453005 w 609401"/>
              <a:gd name="connsiteY36" fmla="*/ 367623 h 450560"/>
              <a:gd name="connsiteX37" fmla="*/ 316519 w 609401"/>
              <a:gd name="connsiteY37" fmla="*/ 380348 h 450560"/>
              <a:gd name="connsiteX38" fmla="*/ 316519 w 609401"/>
              <a:gd name="connsiteY38" fmla="*/ 21625 h 450560"/>
              <a:gd name="connsiteX39" fmla="*/ 409876 w 609401"/>
              <a:gd name="connsiteY39" fmla="*/ 2188 h 450560"/>
              <a:gd name="connsiteX40" fmla="*/ 156447 w 609401"/>
              <a:gd name="connsiteY40" fmla="*/ 0 h 450560"/>
              <a:gd name="connsiteX41" fmla="*/ 292879 w 609401"/>
              <a:gd name="connsiteY41" fmla="*/ 21641 h 450560"/>
              <a:gd name="connsiteX42" fmla="*/ 292879 w 609401"/>
              <a:gd name="connsiteY42" fmla="*/ 380347 h 450560"/>
              <a:gd name="connsiteX43" fmla="*/ 156447 w 609401"/>
              <a:gd name="connsiteY43" fmla="*/ 367567 h 450560"/>
              <a:gd name="connsiteX44" fmla="*/ 29749 w 609401"/>
              <a:gd name="connsiteY44" fmla="*/ 378038 h 450560"/>
              <a:gd name="connsiteX45" fmla="*/ 25931 w 609401"/>
              <a:gd name="connsiteY45" fmla="*/ 378468 h 450560"/>
              <a:gd name="connsiteX46" fmla="*/ 8077 w 609401"/>
              <a:gd name="connsiteY46" fmla="*/ 360586 h 450560"/>
              <a:gd name="connsiteX47" fmla="*/ 8077 w 609401"/>
              <a:gd name="connsiteY47" fmla="*/ 38502 h 450560"/>
              <a:gd name="connsiteX48" fmla="*/ 20553 w 609401"/>
              <a:gd name="connsiteY48" fmla="*/ 21479 h 450560"/>
              <a:gd name="connsiteX49" fmla="*/ 156447 w 609401"/>
              <a:gd name="connsiteY49" fmla="*/ 0 h 45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609401" h="450560">
                <a:moveTo>
                  <a:pt x="151125" y="391073"/>
                </a:moveTo>
                <a:cubicBezTo>
                  <a:pt x="214953" y="391073"/>
                  <a:pt x="272543" y="396871"/>
                  <a:pt x="304699" y="406374"/>
                </a:cubicBezTo>
                <a:cubicBezTo>
                  <a:pt x="336909" y="396871"/>
                  <a:pt x="394500" y="391073"/>
                  <a:pt x="458274" y="391073"/>
                </a:cubicBezTo>
                <a:cubicBezTo>
                  <a:pt x="509197" y="391073"/>
                  <a:pt x="557538" y="394831"/>
                  <a:pt x="591092" y="401435"/>
                </a:cubicBezTo>
                <a:cubicBezTo>
                  <a:pt x="591200" y="401435"/>
                  <a:pt x="591307" y="401489"/>
                  <a:pt x="591415" y="401489"/>
                </a:cubicBezTo>
                <a:lnTo>
                  <a:pt x="594964" y="402240"/>
                </a:lnTo>
                <a:cubicBezTo>
                  <a:pt x="604697" y="404173"/>
                  <a:pt x="610988" y="413622"/>
                  <a:pt x="609052" y="423286"/>
                </a:cubicBezTo>
                <a:lnTo>
                  <a:pt x="607708" y="430266"/>
                </a:lnTo>
                <a:cubicBezTo>
                  <a:pt x="605772" y="440037"/>
                  <a:pt x="596308" y="446319"/>
                  <a:pt x="586629" y="444386"/>
                </a:cubicBezTo>
                <a:lnTo>
                  <a:pt x="583134" y="443688"/>
                </a:lnTo>
                <a:cubicBezTo>
                  <a:pt x="552215" y="437567"/>
                  <a:pt x="506669" y="434078"/>
                  <a:pt x="458274" y="434078"/>
                </a:cubicBezTo>
                <a:cubicBezTo>
                  <a:pt x="386219" y="434078"/>
                  <a:pt x="332876" y="441755"/>
                  <a:pt x="312012" y="449271"/>
                </a:cubicBezTo>
                <a:cubicBezTo>
                  <a:pt x="309646" y="450130"/>
                  <a:pt x="307173" y="450560"/>
                  <a:pt x="304699" y="450560"/>
                </a:cubicBezTo>
                <a:cubicBezTo>
                  <a:pt x="302279" y="450560"/>
                  <a:pt x="299752" y="450130"/>
                  <a:pt x="297386" y="449271"/>
                </a:cubicBezTo>
                <a:cubicBezTo>
                  <a:pt x="276522" y="441648"/>
                  <a:pt x="223180" y="434078"/>
                  <a:pt x="151125" y="434078"/>
                </a:cubicBezTo>
                <a:cubicBezTo>
                  <a:pt x="102729" y="434078"/>
                  <a:pt x="57238" y="437567"/>
                  <a:pt x="26318" y="443688"/>
                </a:cubicBezTo>
                <a:lnTo>
                  <a:pt x="22823" y="444386"/>
                </a:lnTo>
                <a:cubicBezTo>
                  <a:pt x="13036" y="446319"/>
                  <a:pt x="3680" y="439930"/>
                  <a:pt x="1744" y="430266"/>
                </a:cubicBezTo>
                <a:lnTo>
                  <a:pt x="346" y="423286"/>
                </a:lnTo>
                <a:cubicBezTo>
                  <a:pt x="-1590" y="413515"/>
                  <a:pt x="4809" y="404173"/>
                  <a:pt x="14488" y="402240"/>
                </a:cubicBezTo>
                <a:lnTo>
                  <a:pt x="17983" y="401489"/>
                </a:lnTo>
                <a:cubicBezTo>
                  <a:pt x="18145" y="401489"/>
                  <a:pt x="18199" y="401435"/>
                  <a:pt x="18360" y="401435"/>
                </a:cubicBezTo>
                <a:cubicBezTo>
                  <a:pt x="51860" y="394831"/>
                  <a:pt x="100256" y="391073"/>
                  <a:pt x="151125" y="391073"/>
                </a:cubicBezTo>
                <a:close/>
                <a:moveTo>
                  <a:pt x="409876" y="2188"/>
                </a:moveTo>
                <a:lnTo>
                  <a:pt x="409876" y="95506"/>
                </a:lnTo>
                <a:cubicBezTo>
                  <a:pt x="409876" y="104205"/>
                  <a:pt x="419771" y="109306"/>
                  <a:pt x="426869" y="104205"/>
                </a:cubicBezTo>
                <a:lnTo>
                  <a:pt x="451069" y="87023"/>
                </a:lnTo>
                <a:cubicBezTo>
                  <a:pt x="454779" y="84392"/>
                  <a:pt x="459781" y="84392"/>
                  <a:pt x="463545" y="87023"/>
                </a:cubicBezTo>
                <a:lnTo>
                  <a:pt x="487691" y="104205"/>
                </a:lnTo>
                <a:cubicBezTo>
                  <a:pt x="494789" y="109306"/>
                  <a:pt x="504684" y="104205"/>
                  <a:pt x="504684" y="95506"/>
                </a:cubicBezTo>
                <a:lnTo>
                  <a:pt x="504684" y="3208"/>
                </a:lnTo>
                <a:cubicBezTo>
                  <a:pt x="542328" y="7879"/>
                  <a:pt x="572820" y="16309"/>
                  <a:pt x="588845" y="21464"/>
                </a:cubicBezTo>
                <a:cubicBezTo>
                  <a:pt x="596320" y="23826"/>
                  <a:pt x="601321" y="30699"/>
                  <a:pt x="601321" y="38484"/>
                </a:cubicBezTo>
                <a:lnTo>
                  <a:pt x="601321" y="360589"/>
                </a:lnTo>
                <a:cubicBezTo>
                  <a:pt x="601321" y="370683"/>
                  <a:pt x="593093" y="378469"/>
                  <a:pt x="583467" y="378469"/>
                </a:cubicBezTo>
                <a:cubicBezTo>
                  <a:pt x="582177" y="378469"/>
                  <a:pt x="580994" y="378361"/>
                  <a:pt x="579703" y="378039"/>
                </a:cubicBezTo>
                <a:cubicBezTo>
                  <a:pt x="549803" y="371596"/>
                  <a:pt x="504093" y="367623"/>
                  <a:pt x="453005" y="367623"/>
                </a:cubicBezTo>
                <a:cubicBezTo>
                  <a:pt x="396001" y="367623"/>
                  <a:pt x="345774" y="372670"/>
                  <a:pt x="316519" y="380348"/>
                </a:cubicBezTo>
                <a:lnTo>
                  <a:pt x="316519" y="21625"/>
                </a:lnTo>
                <a:cubicBezTo>
                  <a:pt x="333674" y="16094"/>
                  <a:pt x="367822" y="6591"/>
                  <a:pt x="409876" y="2188"/>
                </a:cubicBezTo>
                <a:close/>
                <a:moveTo>
                  <a:pt x="156447" y="0"/>
                </a:moveTo>
                <a:cubicBezTo>
                  <a:pt x="217699" y="0"/>
                  <a:pt x="270239" y="14391"/>
                  <a:pt x="292879" y="21641"/>
                </a:cubicBezTo>
                <a:lnTo>
                  <a:pt x="292879" y="380347"/>
                </a:lnTo>
                <a:cubicBezTo>
                  <a:pt x="263625" y="372668"/>
                  <a:pt x="213451" y="367567"/>
                  <a:pt x="156447" y="367567"/>
                </a:cubicBezTo>
                <a:cubicBezTo>
                  <a:pt x="105306" y="367567"/>
                  <a:pt x="59703" y="371648"/>
                  <a:pt x="29749" y="378038"/>
                </a:cubicBezTo>
                <a:cubicBezTo>
                  <a:pt x="28459" y="378306"/>
                  <a:pt x="27168" y="378468"/>
                  <a:pt x="25931" y="378468"/>
                </a:cubicBezTo>
                <a:cubicBezTo>
                  <a:pt x="16359" y="378468"/>
                  <a:pt x="8077" y="370681"/>
                  <a:pt x="8077" y="360586"/>
                </a:cubicBezTo>
                <a:lnTo>
                  <a:pt x="8077" y="38502"/>
                </a:lnTo>
                <a:cubicBezTo>
                  <a:pt x="8077" y="30716"/>
                  <a:pt x="13132" y="23842"/>
                  <a:pt x="20553" y="21479"/>
                </a:cubicBezTo>
                <a:cubicBezTo>
                  <a:pt x="43516" y="14176"/>
                  <a:pt x="95733" y="0"/>
                  <a:pt x="156447" y="0"/>
                </a:cubicBezTo>
                <a:close/>
              </a:path>
            </a:pathLst>
          </a:custGeom>
          <a:solidFill>
            <a:srgbClr val="600808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book-with-bookmark_66127">
            <a:extLst>
              <a:ext uri="{FF2B5EF4-FFF2-40B4-BE49-F238E27FC236}">
                <a16:creationId xmlns:a16="http://schemas.microsoft.com/office/drawing/2014/main" id="{D4D3DDA2-A0A1-4DDA-B5E1-4A8D7D811D76}"/>
              </a:ext>
            </a:extLst>
          </p:cNvPr>
          <p:cNvSpPr>
            <a:spLocks noChangeAspect="1"/>
          </p:cNvSpPr>
          <p:nvPr/>
        </p:nvSpPr>
        <p:spPr bwMode="auto">
          <a:xfrm>
            <a:off x="1765798" y="4931764"/>
            <a:ext cx="600746" cy="444160"/>
          </a:xfrm>
          <a:custGeom>
            <a:avLst/>
            <a:gdLst>
              <a:gd name="connsiteX0" fmla="*/ 151125 w 609401"/>
              <a:gd name="connsiteY0" fmla="*/ 391073 h 450560"/>
              <a:gd name="connsiteX1" fmla="*/ 304699 w 609401"/>
              <a:gd name="connsiteY1" fmla="*/ 406374 h 450560"/>
              <a:gd name="connsiteX2" fmla="*/ 458274 w 609401"/>
              <a:gd name="connsiteY2" fmla="*/ 391073 h 450560"/>
              <a:gd name="connsiteX3" fmla="*/ 591092 w 609401"/>
              <a:gd name="connsiteY3" fmla="*/ 401435 h 450560"/>
              <a:gd name="connsiteX4" fmla="*/ 591415 w 609401"/>
              <a:gd name="connsiteY4" fmla="*/ 401489 h 450560"/>
              <a:gd name="connsiteX5" fmla="*/ 594964 w 609401"/>
              <a:gd name="connsiteY5" fmla="*/ 402240 h 450560"/>
              <a:gd name="connsiteX6" fmla="*/ 609052 w 609401"/>
              <a:gd name="connsiteY6" fmla="*/ 423286 h 450560"/>
              <a:gd name="connsiteX7" fmla="*/ 607708 w 609401"/>
              <a:gd name="connsiteY7" fmla="*/ 430266 h 450560"/>
              <a:gd name="connsiteX8" fmla="*/ 586629 w 609401"/>
              <a:gd name="connsiteY8" fmla="*/ 444386 h 450560"/>
              <a:gd name="connsiteX9" fmla="*/ 583134 w 609401"/>
              <a:gd name="connsiteY9" fmla="*/ 443688 h 450560"/>
              <a:gd name="connsiteX10" fmla="*/ 458274 w 609401"/>
              <a:gd name="connsiteY10" fmla="*/ 434078 h 450560"/>
              <a:gd name="connsiteX11" fmla="*/ 312012 w 609401"/>
              <a:gd name="connsiteY11" fmla="*/ 449271 h 450560"/>
              <a:gd name="connsiteX12" fmla="*/ 304699 w 609401"/>
              <a:gd name="connsiteY12" fmla="*/ 450560 h 450560"/>
              <a:gd name="connsiteX13" fmla="*/ 297386 w 609401"/>
              <a:gd name="connsiteY13" fmla="*/ 449271 h 450560"/>
              <a:gd name="connsiteX14" fmla="*/ 151125 w 609401"/>
              <a:gd name="connsiteY14" fmla="*/ 434078 h 450560"/>
              <a:gd name="connsiteX15" fmla="*/ 26318 w 609401"/>
              <a:gd name="connsiteY15" fmla="*/ 443688 h 450560"/>
              <a:gd name="connsiteX16" fmla="*/ 22823 w 609401"/>
              <a:gd name="connsiteY16" fmla="*/ 444386 h 450560"/>
              <a:gd name="connsiteX17" fmla="*/ 1744 w 609401"/>
              <a:gd name="connsiteY17" fmla="*/ 430266 h 450560"/>
              <a:gd name="connsiteX18" fmla="*/ 346 w 609401"/>
              <a:gd name="connsiteY18" fmla="*/ 423286 h 450560"/>
              <a:gd name="connsiteX19" fmla="*/ 14488 w 609401"/>
              <a:gd name="connsiteY19" fmla="*/ 402240 h 450560"/>
              <a:gd name="connsiteX20" fmla="*/ 17983 w 609401"/>
              <a:gd name="connsiteY20" fmla="*/ 401489 h 450560"/>
              <a:gd name="connsiteX21" fmla="*/ 18360 w 609401"/>
              <a:gd name="connsiteY21" fmla="*/ 401435 h 450560"/>
              <a:gd name="connsiteX22" fmla="*/ 151125 w 609401"/>
              <a:gd name="connsiteY22" fmla="*/ 391073 h 450560"/>
              <a:gd name="connsiteX23" fmla="*/ 409876 w 609401"/>
              <a:gd name="connsiteY23" fmla="*/ 2188 h 450560"/>
              <a:gd name="connsiteX24" fmla="*/ 409876 w 609401"/>
              <a:gd name="connsiteY24" fmla="*/ 95506 h 450560"/>
              <a:gd name="connsiteX25" fmla="*/ 426869 w 609401"/>
              <a:gd name="connsiteY25" fmla="*/ 104205 h 450560"/>
              <a:gd name="connsiteX26" fmla="*/ 451069 w 609401"/>
              <a:gd name="connsiteY26" fmla="*/ 87023 h 450560"/>
              <a:gd name="connsiteX27" fmla="*/ 463545 w 609401"/>
              <a:gd name="connsiteY27" fmla="*/ 87023 h 450560"/>
              <a:gd name="connsiteX28" fmla="*/ 487691 w 609401"/>
              <a:gd name="connsiteY28" fmla="*/ 104205 h 450560"/>
              <a:gd name="connsiteX29" fmla="*/ 504684 w 609401"/>
              <a:gd name="connsiteY29" fmla="*/ 95506 h 450560"/>
              <a:gd name="connsiteX30" fmla="*/ 504684 w 609401"/>
              <a:gd name="connsiteY30" fmla="*/ 3208 h 450560"/>
              <a:gd name="connsiteX31" fmla="*/ 588845 w 609401"/>
              <a:gd name="connsiteY31" fmla="*/ 21464 h 450560"/>
              <a:gd name="connsiteX32" fmla="*/ 601321 w 609401"/>
              <a:gd name="connsiteY32" fmla="*/ 38484 h 450560"/>
              <a:gd name="connsiteX33" fmla="*/ 601321 w 609401"/>
              <a:gd name="connsiteY33" fmla="*/ 360589 h 450560"/>
              <a:gd name="connsiteX34" fmla="*/ 583467 w 609401"/>
              <a:gd name="connsiteY34" fmla="*/ 378469 h 450560"/>
              <a:gd name="connsiteX35" fmla="*/ 579703 w 609401"/>
              <a:gd name="connsiteY35" fmla="*/ 378039 h 450560"/>
              <a:gd name="connsiteX36" fmla="*/ 453005 w 609401"/>
              <a:gd name="connsiteY36" fmla="*/ 367623 h 450560"/>
              <a:gd name="connsiteX37" fmla="*/ 316519 w 609401"/>
              <a:gd name="connsiteY37" fmla="*/ 380348 h 450560"/>
              <a:gd name="connsiteX38" fmla="*/ 316519 w 609401"/>
              <a:gd name="connsiteY38" fmla="*/ 21625 h 450560"/>
              <a:gd name="connsiteX39" fmla="*/ 409876 w 609401"/>
              <a:gd name="connsiteY39" fmla="*/ 2188 h 450560"/>
              <a:gd name="connsiteX40" fmla="*/ 156447 w 609401"/>
              <a:gd name="connsiteY40" fmla="*/ 0 h 450560"/>
              <a:gd name="connsiteX41" fmla="*/ 292879 w 609401"/>
              <a:gd name="connsiteY41" fmla="*/ 21641 h 450560"/>
              <a:gd name="connsiteX42" fmla="*/ 292879 w 609401"/>
              <a:gd name="connsiteY42" fmla="*/ 380347 h 450560"/>
              <a:gd name="connsiteX43" fmla="*/ 156447 w 609401"/>
              <a:gd name="connsiteY43" fmla="*/ 367567 h 450560"/>
              <a:gd name="connsiteX44" fmla="*/ 29749 w 609401"/>
              <a:gd name="connsiteY44" fmla="*/ 378038 h 450560"/>
              <a:gd name="connsiteX45" fmla="*/ 25931 w 609401"/>
              <a:gd name="connsiteY45" fmla="*/ 378468 h 450560"/>
              <a:gd name="connsiteX46" fmla="*/ 8077 w 609401"/>
              <a:gd name="connsiteY46" fmla="*/ 360586 h 450560"/>
              <a:gd name="connsiteX47" fmla="*/ 8077 w 609401"/>
              <a:gd name="connsiteY47" fmla="*/ 38502 h 450560"/>
              <a:gd name="connsiteX48" fmla="*/ 20553 w 609401"/>
              <a:gd name="connsiteY48" fmla="*/ 21479 h 450560"/>
              <a:gd name="connsiteX49" fmla="*/ 156447 w 609401"/>
              <a:gd name="connsiteY49" fmla="*/ 0 h 45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609401" h="450560">
                <a:moveTo>
                  <a:pt x="151125" y="391073"/>
                </a:moveTo>
                <a:cubicBezTo>
                  <a:pt x="214953" y="391073"/>
                  <a:pt x="272543" y="396871"/>
                  <a:pt x="304699" y="406374"/>
                </a:cubicBezTo>
                <a:cubicBezTo>
                  <a:pt x="336909" y="396871"/>
                  <a:pt x="394500" y="391073"/>
                  <a:pt x="458274" y="391073"/>
                </a:cubicBezTo>
                <a:cubicBezTo>
                  <a:pt x="509197" y="391073"/>
                  <a:pt x="557538" y="394831"/>
                  <a:pt x="591092" y="401435"/>
                </a:cubicBezTo>
                <a:cubicBezTo>
                  <a:pt x="591200" y="401435"/>
                  <a:pt x="591307" y="401489"/>
                  <a:pt x="591415" y="401489"/>
                </a:cubicBezTo>
                <a:lnTo>
                  <a:pt x="594964" y="402240"/>
                </a:lnTo>
                <a:cubicBezTo>
                  <a:pt x="604697" y="404173"/>
                  <a:pt x="610988" y="413622"/>
                  <a:pt x="609052" y="423286"/>
                </a:cubicBezTo>
                <a:lnTo>
                  <a:pt x="607708" y="430266"/>
                </a:lnTo>
                <a:cubicBezTo>
                  <a:pt x="605772" y="440037"/>
                  <a:pt x="596308" y="446319"/>
                  <a:pt x="586629" y="444386"/>
                </a:cubicBezTo>
                <a:lnTo>
                  <a:pt x="583134" y="443688"/>
                </a:lnTo>
                <a:cubicBezTo>
                  <a:pt x="552215" y="437567"/>
                  <a:pt x="506669" y="434078"/>
                  <a:pt x="458274" y="434078"/>
                </a:cubicBezTo>
                <a:cubicBezTo>
                  <a:pt x="386219" y="434078"/>
                  <a:pt x="332876" y="441755"/>
                  <a:pt x="312012" y="449271"/>
                </a:cubicBezTo>
                <a:cubicBezTo>
                  <a:pt x="309646" y="450130"/>
                  <a:pt x="307173" y="450560"/>
                  <a:pt x="304699" y="450560"/>
                </a:cubicBezTo>
                <a:cubicBezTo>
                  <a:pt x="302279" y="450560"/>
                  <a:pt x="299752" y="450130"/>
                  <a:pt x="297386" y="449271"/>
                </a:cubicBezTo>
                <a:cubicBezTo>
                  <a:pt x="276522" y="441648"/>
                  <a:pt x="223180" y="434078"/>
                  <a:pt x="151125" y="434078"/>
                </a:cubicBezTo>
                <a:cubicBezTo>
                  <a:pt x="102729" y="434078"/>
                  <a:pt x="57238" y="437567"/>
                  <a:pt x="26318" y="443688"/>
                </a:cubicBezTo>
                <a:lnTo>
                  <a:pt x="22823" y="444386"/>
                </a:lnTo>
                <a:cubicBezTo>
                  <a:pt x="13036" y="446319"/>
                  <a:pt x="3680" y="439930"/>
                  <a:pt x="1744" y="430266"/>
                </a:cubicBezTo>
                <a:lnTo>
                  <a:pt x="346" y="423286"/>
                </a:lnTo>
                <a:cubicBezTo>
                  <a:pt x="-1590" y="413515"/>
                  <a:pt x="4809" y="404173"/>
                  <a:pt x="14488" y="402240"/>
                </a:cubicBezTo>
                <a:lnTo>
                  <a:pt x="17983" y="401489"/>
                </a:lnTo>
                <a:cubicBezTo>
                  <a:pt x="18145" y="401489"/>
                  <a:pt x="18199" y="401435"/>
                  <a:pt x="18360" y="401435"/>
                </a:cubicBezTo>
                <a:cubicBezTo>
                  <a:pt x="51860" y="394831"/>
                  <a:pt x="100256" y="391073"/>
                  <a:pt x="151125" y="391073"/>
                </a:cubicBezTo>
                <a:close/>
                <a:moveTo>
                  <a:pt x="409876" y="2188"/>
                </a:moveTo>
                <a:lnTo>
                  <a:pt x="409876" y="95506"/>
                </a:lnTo>
                <a:cubicBezTo>
                  <a:pt x="409876" y="104205"/>
                  <a:pt x="419771" y="109306"/>
                  <a:pt x="426869" y="104205"/>
                </a:cubicBezTo>
                <a:lnTo>
                  <a:pt x="451069" y="87023"/>
                </a:lnTo>
                <a:cubicBezTo>
                  <a:pt x="454779" y="84392"/>
                  <a:pt x="459781" y="84392"/>
                  <a:pt x="463545" y="87023"/>
                </a:cubicBezTo>
                <a:lnTo>
                  <a:pt x="487691" y="104205"/>
                </a:lnTo>
                <a:cubicBezTo>
                  <a:pt x="494789" y="109306"/>
                  <a:pt x="504684" y="104205"/>
                  <a:pt x="504684" y="95506"/>
                </a:cubicBezTo>
                <a:lnTo>
                  <a:pt x="504684" y="3208"/>
                </a:lnTo>
                <a:cubicBezTo>
                  <a:pt x="542328" y="7879"/>
                  <a:pt x="572820" y="16309"/>
                  <a:pt x="588845" y="21464"/>
                </a:cubicBezTo>
                <a:cubicBezTo>
                  <a:pt x="596320" y="23826"/>
                  <a:pt x="601321" y="30699"/>
                  <a:pt x="601321" y="38484"/>
                </a:cubicBezTo>
                <a:lnTo>
                  <a:pt x="601321" y="360589"/>
                </a:lnTo>
                <a:cubicBezTo>
                  <a:pt x="601321" y="370683"/>
                  <a:pt x="593093" y="378469"/>
                  <a:pt x="583467" y="378469"/>
                </a:cubicBezTo>
                <a:cubicBezTo>
                  <a:pt x="582177" y="378469"/>
                  <a:pt x="580994" y="378361"/>
                  <a:pt x="579703" y="378039"/>
                </a:cubicBezTo>
                <a:cubicBezTo>
                  <a:pt x="549803" y="371596"/>
                  <a:pt x="504093" y="367623"/>
                  <a:pt x="453005" y="367623"/>
                </a:cubicBezTo>
                <a:cubicBezTo>
                  <a:pt x="396001" y="367623"/>
                  <a:pt x="345774" y="372670"/>
                  <a:pt x="316519" y="380348"/>
                </a:cubicBezTo>
                <a:lnTo>
                  <a:pt x="316519" y="21625"/>
                </a:lnTo>
                <a:cubicBezTo>
                  <a:pt x="333674" y="16094"/>
                  <a:pt x="367822" y="6591"/>
                  <a:pt x="409876" y="2188"/>
                </a:cubicBezTo>
                <a:close/>
                <a:moveTo>
                  <a:pt x="156447" y="0"/>
                </a:moveTo>
                <a:cubicBezTo>
                  <a:pt x="217699" y="0"/>
                  <a:pt x="270239" y="14391"/>
                  <a:pt x="292879" y="21641"/>
                </a:cubicBezTo>
                <a:lnTo>
                  <a:pt x="292879" y="380347"/>
                </a:lnTo>
                <a:cubicBezTo>
                  <a:pt x="263625" y="372668"/>
                  <a:pt x="213451" y="367567"/>
                  <a:pt x="156447" y="367567"/>
                </a:cubicBezTo>
                <a:cubicBezTo>
                  <a:pt x="105306" y="367567"/>
                  <a:pt x="59703" y="371648"/>
                  <a:pt x="29749" y="378038"/>
                </a:cubicBezTo>
                <a:cubicBezTo>
                  <a:pt x="28459" y="378306"/>
                  <a:pt x="27168" y="378468"/>
                  <a:pt x="25931" y="378468"/>
                </a:cubicBezTo>
                <a:cubicBezTo>
                  <a:pt x="16359" y="378468"/>
                  <a:pt x="8077" y="370681"/>
                  <a:pt x="8077" y="360586"/>
                </a:cubicBezTo>
                <a:lnTo>
                  <a:pt x="8077" y="38502"/>
                </a:lnTo>
                <a:cubicBezTo>
                  <a:pt x="8077" y="30716"/>
                  <a:pt x="13132" y="23842"/>
                  <a:pt x="20553" y="21479"/>
                </a:cubicBezTo>
                <a:cubicBezTo>
                  <a:pt x="43516" y="14176"/>
                  <a:pt x="95733" y="0"/>
                  <a:pt x="156447" y="0"/>
                </a:cubicBezTo>
                <a:close/>
              </a:path>
            </a:pathLst>
          </a:custGeom>
          <a:solidFill>
            <a:srgbClr val="600808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20C7F1A-38B5-4AB8-AA7B-A93D87476FA9}"/>
              </a:ext>
            </a:extLst>
          </p:cNvPr>
          <p:cNvSpPr txBox="1"/>
          <p:nvPr/>
        </p:nvSpPr>
        <p:spPr>
          <a:xfrm>
            <a:off x="2827822" y="3839117"/>
            <a:ext cx="7268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研究结论</a:t>
            </a:r>
            <a:r>
              <a:rPr lang="en-US" altLang="zh-CN" sz="2800" dirty="0"/>
              <a:t>2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B9879AE-9BCF-4831-8028-A3FF345ED762}"/>
              </a:ext>
            </a:extLst>
          </p:cNvPr>
          <p:cNvSpPr txBox="1"/>
          <p:nvPr/>
        </p:nvSpPr>
        <p:spPr>
          <a:xfrm>
            <a:off x="2827822" y="4890298"/>
            <a:ext cx="7268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研究结论</a:t>
            </a:r>
            <a:r>
              <a:rPr lang="en-US" altLang="zh-CN" sz="2800" dirty="0"/>
              <a:t>3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95033CA-403C-4C60-AB91-7599AECA3EEA}"/>
              </a:ext>
            </a:extLst>
          </p:cNvPr>
          <p:cNvSpPr/>
          <p:nvPr/>
        </p:nvSpPr>
        <p:spPr>
          <a:xfrm>
            <a:off x="9389288" y="388391"/>
            <a:ext cx="2042547" cy="617783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4D25BCD5-2E6F-4522-801C-F42153A42C63}"/>
              </a:ext>
            </a:extLst>
          </p:cNvPr>
          <p:cNvCxnSpPr/>
          <p:nvPr/>
        </p:nvCxnSpPr>
        <p:spPr>
          <a:xfrm>
            <a:off x="760165" y="547178"/>
            <a:ext cx="0" cy="5288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26ECB2CC-30DE-47B2-80E3-91458064BB75}"/>
              </a:ext>
            </a:extLst>
          </p:cNvPr>
          <p:cNvSpPr txBox="1"/>
          <p:nvPr/>
        </p:nvSpPr>
        <p:spPr>
          <a:xfrm>
            <a:off x="936435" y="478640"/>
            <a:ext cx="2359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论文答辩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BC3A55F-D5D2-4610-8BB8-F93C2977146E}"/>
              </a:ext>
            </a:extLst>
          </p:cNvPr>
          <p:cNvSpPr txBox="1"/>
          <p:nvPr/>
        </p:nvSpPr>
        <p:spPr>
          <a:xfrm>
            <a:off x="958469" y="488416"/>
            <a:ext cx="233762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研究结论</a:t>
            </a:r>
            <a:endParaRPr lang="en-US" altLang="zh-CN" sz="3600" dirty="0"/>
          </a:p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 Conclusions   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A057529-5333-4EF8-86B5-8E8BEA7CCE08}"/>
              </a:ext>
            </a:extLst>
          </p:cNvPr>
          <p:cNvSpPr/>
          <p:nvPr/>
        </p:nvSpPr>
        <p:spPr>
          <a:xfrm>
            <a:off x="613799" y="547178"/>
            <a:ext cx="168400" cy="735579"/>
          </a:xfrm>
          <a:prstGeom prst="rect">
            <a:avLst/>
          </a:prstGeom>
          <a:solidFill>
            <a:srgbClr val="60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20161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  <p:bldP spid="16" grpId="0" animBg="1"/>
      <p:bldP spid="17" grpId="0" animBg="1"/>
      <p:bldP spid="18" grpId="0" animBg="1"/>
      <p:bldP spid="19" grpId="0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9F39185-5126-4112-86AA-C08807E70AD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022" y="2303040"/>
            <a:ext cx="2159306" cy="2470657"/>
          </a:xfrm>
          <a:prstGeom prst="rect">
            <a:avLst/>
          </a:prstGeom>
          <a:ln>
            <a:noFill/>
          </a:ln>
        </p:spPr>
      </p:pic>
      <p:sp>
        <p:nvSpPr>
          <p:cNvPr id="26" name="椭圆 25">
            <a:extLst>
              <a:ext uri="{FF2B5EF4-FFF2-40B4-BE49-F238E27FC236}">
                <a16:creationId xmlns:a16="http://schemas.microsoft.com/office/drawing/2014/main" id="{05EDFE1C-A341-436D-B21F-883CF1FF276F}"/>
              </a:ext>
            </a:extLst>
          </p:cNvPr>
          <p:cNvSpPr/>
          <p:nvPr/>
        </p:nvSpPr>
        <p:spPr>
          <a:xfrm>
            <a:off x="4124657" y="1634968"/>
            <a:ext cx="3942686" cy="3942686"/>
          </a:xfrm>
          <a:prstGeom prst="ellipse">
            <a:avLst/>
          </a:prstGeom>
          <a:noFill/>
          <a:ln w="31750">
            <a:gradFill>
              <a:gsLst>
                <a:gs pos="0">
                  <a:srgbClr val="600808">
                    <a:alpha val="7000"/>
                  </a:srgbClr>
                </a:gs>
                <a:gs pos="38000">
                  <a:srgbClr val="600808">
                    <a:alpha val="9000"/>
                  </a:srgbClr>
                </a:gs>
                <a:gs pos="63000">
                  <a:srgbClr val="600808">
                    <a:alpha val="13000"/>
                  </a:srgbClr>
                </a:gs>
                <a:gs pos="100000">
                  <a:srgbClr val="600808">
                    <a:alpha val="16000"/>
                  </a:srgb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E32E56A0-EB60-43A8-8C8E-190648949EB1}"/>
              </a:ext>
            </a:extLst>
          </p:cNvPr>
          <p:cNvSpPr/>
          <p:nvPr/>
        </p:nvSpPr>
        <p:spPr>
          <a:xfrm>
            <a:off x="4634138" y="2156157"/>
            <a:ext cx="2836556" cy="2836556"/>
          </a:xfrm>
          <a:prstGeom prst="ellipse">
            <a:avLst/>
          </a:prstGeom>
          <a:noFill/>
          <a:ln w="31750">
            <a:gradFill>
              <a:gsLst>
                <a:gs pos="0">
                  <a:srgbClr val="600808">
                    <a:alpha val="38000"/>
                  </a:srgbClr>
                </a:gs>
                <a:gs pos="38000">
                  <a:srgbClr val="600808">
                    <a:alpha val="20000"/>
                  </a:srgbClr>
                </a:gs>
                <a:gs pos="63000">
                  <a:srgbClr val="600808">
                    <a:alpha val="29000"/>
                  </a:srgbClr>
                </a:gs>
                <a:gs pos="100000">
                  <a:srgbClr val="600808">
                    <a:alpha val="14000"/>
                  </a:srgb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E9EF1B0B-C520-4C71-A8E9-6303055E1ADF}"/>
              </a:ext>
            </a:extLst>
          </p:cNvPr>
          <p:cNvSpPr/>
          <p:nvPr/>
        </p:nvSpPr>
        <p:spPr>
          <a:xfrm>
            <a:off x="4186364" y="2192371"/>
            <a:ext cx="429652" cy="429652"/>
          </a:xfrm>
          <a:prstGeom prst="ellipse">
            <a:avLst/>
          </a:prstGeom>
          <a:solidFill>
            <a:srgbClr val="600808"/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1</a:t>
            </a:r>
            <a:endParaRPr lang="zh-CN" altLang="en-US" b="1" dirty="0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AAEC216F-246C-47F9-964A-545B25AB10E1}"/>
              </a:ext>
            </a:extLst>
          </p:cNvPr>
          <p:cNvSpPr/>
          <p:nvPr/>
        </p:nvSpPr>
        <p:spPr>
          <a:xfrm>
            <a:off x="4186364" y="4434030"/>
            <a:ext cx="429652" cy="429652"/>
          </a:xfrm>
          <a:prstGeom prst="ellipse">
            <a:avLst/>
          </a:prstGeom>
          <a:solidFill>
            <a:srgbClr val="600808"/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2</a:t>
            </a:r>
            <a:endParaRPr lang="zh-CN" altLang="en-US" b="1" dirty="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47C14E4D-67FE-4F16-933D-E3D761B979B1}"/>
              </a:ext>
            </a:extLst>
          </p:cNvPr>
          <p:cNvSpPr/>
          <p:nvPr/>
        </p:nvSpPr>
        <p:spPr>
          <a:xfrm>
            <a:off x="7445649" y="2156157"/>
            <a:ext cx="429652" cy="429652"/>
          </a:xfrm>
          <a:prstGeom prst="ellipse">
            <a:avLst/>
          </a:prstGeom>
          <a:solidFill>
            <a:srgbClr val="600808"/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3</a:t>
            </a:r>
            <a:endParaRPr lang="zh-CN" altLang="en-US" b="1" dirty="0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03B29A88-63AE-496E-9323-AC90D852D812}"/>
              </a:ext>
            </a:extLst>
          </p:cNvPr>
          <p:cNvSpPr/>
          <p:nvPr/>
        </p:nvSpPr>
        <p:spPr>
          <a:xfrm>
            <a:off x="7557863" y="4434030"/>
            <a:ext cx="429652" cy="429652"/>
          </a:xfrm>
          <a:prstGeom prst="ellipse">
            <a:avLst/>
          </a:prstGeom>
          <a:solidFill>
            <a:srgbClr val="600808"/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4</a:t>
            </a:r>
            <a:endParaRPr lang="zh-CN" altLang="en-US" b="1" dirty="0"/>
          </a:p>
        </p:txBody>
      </p:sp>
      <p:sp>
        <p:nvSpPr>
          <p:cNvPr id="2" name="矩形: 折角 1">
            <a:extLst>
              <a:ext uri="{FF2B5EF4-FFF2-40B4-BE49-F238E27FC236}">
                <a16:creationId xmlns:a16="http://schemas.microsoft.com/office/drawing/2014/main" id="{2247D313-8771-4769-BF05-DC2F78EAEC1D}"/>
              </a:ext>
            </a:extLst>
          </p:cNvPr>
          <p:cNvSpPr/>
          <p:nvPr/>
        </p:nvSpPr>
        <p:spPr>
          <a:xfrm>
            <a:off x="958469" y="1634968"/>
            <a:ext cx="2827563" cy="1905120"/>
          </a:xfrm>
          <a:prstGeom prst="foldedCorne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添加内容</a:t>
            </a:r>
          </a:p>
        </p:txBody>
      </p:sp>
      <p:sp>
        <p:nvSpPr>
          <p:cNvPr id="33" name="矩形: 折角 32">
            <a:extLst>
              <a:ext uri="{FF2B5EF4-FFF2-40B4-BE49-F238E27FC236}">
                <a16:creationId xmlns:a16="http://schemas.microsoft.com/office/drawing/2014/main" id="{59E9063C-2A95-46D4-BA99-A22307DABA3E}"/>
              </a:ext>
            </a:extLst>
          </p:cNvPr>
          <p:cNvSpPr/>
          <p:nvPr/>
        </p:nvSpPr>
        <p:spPr>
          <a:xfrm>
            <a:off x="958468" y="4270472"/>
            <a:ext cx="2827563" cy="1905120"/>
          </a:xfrm>
          <a:prstGeom prst="foldedCorne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添加内容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4" name="矩形: 折角 33">
            <a:extLst>
              <a:ext uri="{FF2B5EF4-FFF2-40B4-BE49-F238E27FC236}">
                <a16:creationId xmlns:a16="http://schemas.microsoft.com/office/drawing/2014/main" id="{29B3024F-ABEF-403A-BAB3-09C98853EDD0}"/>
              </a:ext>
            </a:extLst>
          </p:cNvPr>
          <p:cNvSpPr/>
          <p:nvPr/>
        </p:nvSpPr>
        <p:spPr>
          <a:xfrm>
            <a:off x="8620408" y="1633249"/>
            <a:ext cx="2827563" cy="1905120"/>
          </a:xfrm>
          <a:prstGeom prst="foldedCorne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添加内容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5" name="矩形: 折角 34">
            <a:extLst>
              <a:ext uri="{FF2B5EF4-FFF2-40B4-BE49-F238E27FC236}">
                <a16:creationId xmlns:a16="http://schemas.microsoft.com/office/drawing/2014/main" id="{DC9503AB-5248-43EB-B2DE-EA89132EF2DA}"/>
              </a:ext>
            </a:extLst>
          </p:cNvPr>
          <p:cNvSpPr/>
          <p:nvPr/>
        </p:nvSpPr>
        <p:spPr>
          <a:xfrm>
            <a:off x="8608513" y="4259655"/>
            <a:ext cx="2827563" cy="1905120"/>
          </a:xfrm>
          <a:prstGeom prst="foldedCorne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添加内容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66746EC-4A1E-4662-8BE3-16DC9F770EE9}"/>
              </a:ext>
            </a:extLst>
          </p:cNvPr>
          <p:cNvSpPr/>
          <p:nvPr/>
        </p:nvSpPr>
        <p:spPr>
          <a:xfrm>
            <a:off x="9389288" y="388391"/>
            <a:ext cx="2042547" cy="617783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6FD37B1-173B-4273-A092-42C5529BA7EE}"/>
              </a:ext>
            </a:extLst>
          </p:cNvPr>
          <p:cNvCxnSpPr/>
          <p:nvPr/>
        </p:nvCxnSpPr>
        <p:spPr>
          <a:xfrm>
            <a:off x="760165" y="547178"/>
            <a:ext cx="0" cy="5288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1F23EB02-624E-4058-B608-63CE93727A26}"/>
              </a:ext>
            </a:extLst>
          </p:cNvPr>
          <p:cNvSpPr txBox="1"/>
          <p:nvPr/>
        </p:nvSpPr>
        <p:spPr>
          <a:xfrm>
            <a:off x="936435" y="478640"/>
            <a:ext cx="2359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论文答辩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48985E3-0880-4E35-A6D1-D35D084B009E}"/>
              </a:ext>
            </a:extLst>
          </p:cNvPr>
          <p:cNvSpPr txBox="1"/>
          <p:nvPr/>
        </p:nvSpPr>
        <p:spPr>
          <a:xfrm>
            <a:off x="958469" y="488416"/>
            <a:ext cx="233762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研究结论</a:t>
            </a:r>
            <a:endParaRPr lang="en-US" altLang="zh-CN" sz="3600" dirty="0"/>
          </a:p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 Conclusions   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2BA8730-12AC-4BDD-955F-84900E96E713}"/>
              </a:ext>
            </a:extLst>
          </p:cNvPr>
          <p:cNvSpPr/>
          <p:nvPr/>
        </p:nvSpPr>
        <p:spPr>
          <a:xfrm>
            <a:off x="613799" y="547178"/>
            <a:ext cx="168400" cy="735579"/>
          </a:xfrm>
          <a:prstGeom prst="rect">
            <a:avLst/>
          </a:prstGeom>
          <a:solidFill>
            <a:srgbClr val="60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87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3" grpId="0" animBg="1"/>
      <p:bldP spid="34" grpId="0" animBg="1"/>
      <p:bldP spid="3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C43241C7-4BFA-4943-8E1A-D3B2A6989D6F}"/>
              </a:ext>
            </a:extLst>
          </p:cNvPr>
          <p:cNvSpPr/>
          <p:nvPr/>
        </p:nvSpPr>
        <p:spPr>
          <a:xfrm>
            <a:off x="3062689" y="398885"/>
            <a:ext cx="8994631" cy="6118315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4" name="Straight Connector 25">
            <a:extLst>
              <a:ext uri="{FF2B5EF4-FFF2-40B4-BE49-F238E27FC236}">
                <a16:creationId xmlns:a16="http://schemas.microsoft.com/office/drawing/2014/main" id="{EEB0E3FF-714E-455E-9E78-DB8B77CFBD67}"/>
              </a:ext>
            </a:extLst>
          </p:cNvPr>
          <p:cNvCxnSpPr/>
          <p:nvPr/>
        </p:nvCxnSpPr>
        <p:spPr>
          <a:xfrm>
            <a:off x="1184314" y="4066140"/>
            <a:ext cx="16304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2445684-A4F1-42BC-91F7-417C9802190F}"/>
              </a:ext>
            </a:extLst>
          </p:cNvPr>
          <p:cNvCxnSpPr/>
          <p:nvPr/>
        </p:nvCxnSpPr>
        <p:spPr>
          <a:xfrm>
            <a:off x="638978" y="341523"/>
            <a:ext cx="0" cy="5288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6BE9CEFA-1C4C-4431-AF84-EBF0FFD7B2B3}"/>
              </a:ext>
            </a:extLst>
          </p:cNvPr>
          <p:cNvCxnSpPr>
            <a:cxnSpLocks/>
          </p:cNvCxnSpPr>
          <p:nvPr/>
        </p:nvCxnSpPr>
        <p:spPr>
          <a:xfrm>
            <a:off x="661012" y="389179"/>
            <a:ext cx="0" cy="48115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6577A7D8-E340-4A9F-95A0-A1AEBA39BB96}"/>
              </a:ext>
            </a:extLst>
          </p:cNvPr>
          <p:cNvSpPr/>
          <p:nvPr/>
        </p:nvSpPr>
        <p:spPr>
          <a:xfrm>
            <a:off x="9051271" y="340799"/>
            <a:ext cx="2204295" cy="633878"/>
          </a:xfrm>
          <a:prstGeom prst="rect">
            <a:avLst/>
          </a:prstGeom>
          <a:blipFill dpi="0" rotWithShape="1">
            <a:blip r:embed="rId3">
              <a:alphaModFix amt="3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5B7FAA7-6973-4B8F-A7C1-3A153E43B94C}"/>
              </a:ext>
            </a:extLst>
          </p:cNvPr>
          <p:cNvSpPr/>
          <p:nvPr/>
        </p:nvSpPr>
        <p:spPr>
          <a:xfrm>
            <a:off x="0" y="2169044"/>
            <a:ext cx="12192000" cy="2014054"/>
          </a:xfrm>
          <a:prstGeom prst="rect">
            <a:avLst/>
          </a:prstGeom>
          <a:solidFill>
            <a:srgbClr val="6008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F2500D9-723A-40C3-B0DF-9A1A1141FFE3}"/>
              </a:ext>
            </a:extLst>
          </p:cNvPr>
          <p:cNvSpPr txBox="1"/>
          <p:nvPr/>
        </p:nvSpPr>
        <p:spPr>
          <a:xfrm>
            <a:off x="4983273" y="2495078"/>
            <a:ext cx="53947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</a:rPr>
              <a:t>总结与展望</a:t>
            </a:r>
            <a:endParaRPr lang="en-US" altLang="zh-CN" sz="6000" dirty="0">
              <a:solidFill>
                <a:schemeClr val="bg1"/>
              </a:solidFill>
            </a:endParaRPr>
          </a:p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Summary and Prospects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9D5543-A651-4C17-B754-6BC2B7EA8701}"/>
              </a:ext>
            </a:extLst>
          </p:cNvPr>
          <p:cNvSpPr/>
          <p:nvPr/>
        </p:nvSpPr>
        <p:spPr>
          <a:xfrm>
            <a:off x="1438456" y="1855218"/>
            <a:ext cx="2251042" cy="2663848"/>
          </a:xfrm>
          <a:prstGeom prst="rect">
            <a:avLst/>
          </a:prstGeom>
          <a:noFill/>
          <a:ln w="76200">
            <a:solidFill>
              <a:srgbClr val="60080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027ABFE-0BC0-493B-8AF6-755D2EE10E94}"/>
              </a:ext>
            </a:extLst>
          </p:cNvPr>
          <p:cNvCxnSpPr>
            <a:cxnSpLocks/>
          </p:cNvCxnSpPr>
          <p:nvPr/>
        </p:nvCxnSpPr>
        <p:spPr>
          <a:xfrm>
            <a:off x="1640858" y="4384156"/>
            <a:ext cx="1846237" cy="0"/>
          </a:xfrm>
          <a:prstGeom prst="line">
            <a:avLst/>
          </a:prstGeom>
          <a:ln w="57150">
            <a:solidFill>
              <a:srgbClr val="60080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0FECF3FD-F1F7-46FC-804D-5DF290798F5B}"/>
              </a:ext>
            </a:extLst>
          </p:cNvPr>
          <p:cNvSpPr txBox="1"/>
          <p:nvPr/>
        </p:nvSpPr>
        <p:spPr>
          <a:xfrm>
            <a:off x="1883813" y="2360463"/>
            <a:ext cx="13603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6</a:t>
            </a:r>
            <a:endParaRPr lang="zh-CN" altLang="en-US" sz="10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57F800D6-9B42-4AD0-94AF-1E4C674D5F14}"/>
              </a:ext>
            </a:extLst>
          </p:cNvPr>
          <p:cNvCxnSpPr>
            <a:cxnSpLocks/>
          </p:cNvCxnSpPr>
          <p:nvPr/>
        </p:nvCxnSpPr>
        <p:spPr>
          <a:xfrm>
            <a:off x="1640858" y="2006007"/>
            <a:ext cx="1846237" cy="0"/>
          </a:xfrm>
          <a:prstGeom prst="line">
            <a:avLst/>
          </a:prstGeom>
          <a:ln w="57150">
            <a:solidFill>
              <a:srgbClr val="60080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9625245-B910-4291-B398-090CCCD3EC34}"/>
              </a:ext>
            </a:extLst>
          </p:cNvPr>
          <p:cNvGrpSpPr/>
          <p:nvPr/>
        </p:nvGrpSpPr>
        <p:grpSpPr>
          <a:xfrm>
            <a:off x="8873637" y="431370"/>
            <a:ext cx="2559562" cy="601393"/>
            <a:chOff x="4304429" y="531628"/>
            <a:chExt cx="3867985" cy="908819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BE72246E-3E41-41CE-8AC0-E9C5CD04C2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615"/>
            <a:stretch/>
          </p:blipFill>
          <p:spPr>
            <a:xfrm>
              <a:off x="4304429" y="531628"/>
              <a:ext cx="1313105" cy="908819"/>
            </a:xfrm>
            <a:prstGeom prst="ellipse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5195868F-146D-472C-A8C3-E211794DC6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588"/>
            <a:stretch/>
          </p:blipFill>
          <p:spPr>
            <a:xfrm>
              <a:off x="5728438" y="571852"/>
              <a:ext cx="2443976" cy="7382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73471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CF4D7671-BA7D-4829-8920-F823C116AEA4}"/>
              </a:ext>
            </a:extLst>
          </p:cNvPr>
          <p:cNvSpPr/>
          <p:nvPr/>
        </p:nvSpPr>
        <p:spPr>
          <a:xfrm>
            <a:off x="1114541" y="1693950"/>
            <a:ext cx="9839805" cy="4850510"/>
          </a:xfrm>
          <a:prstGeom prst="rect">
            <a:avLst/>
          </a:prstGeom>
          <a:noFill/>
          <a:ln w="19050">
            <a:solidFill>
              <a:srgbClr val="600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84AA01F-9A90-45FF-944C-FA56165B89CF}"/>
              </a:ext>
            </a:extLst>
          </p:cNvPr>
          <p:cNvSpPr/>
          <p:nvPr/>
        </p:nvSpPr>
        <p:spPr>
          <a:xfrm>
            <a:off x="1967023" y="1835963"/>
            <a:ext cx="1129242" cy="562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24BD7BC-4BDD-4900-8C48-DFECC202C5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80"/>
          <a:stretch/>
        </p:blipFill>
        <p:spPr>
          <a:xfrm flipH="1">
            <a:off x="-372341" y="3551275"/>
            <a:ext cx="3468606" cy="3437746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274891A4-56A3-4914-95DE-A9CF6DB95633}"/>
              </a:ext>
            </a:extLst>
          </p:cNvPr>
          <p:cNvSpPr txBox="1"/>
          <p:nvPr/>
        </p:nvSpPr>
        <p:spPr>
          <a:xfrm>
            <a:off x="1421176" y="2093205"/>
            <a:ext cx="8989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添加内容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93AF50F-C3EA-452D-B8A0-D4B0E29A02E5}"/>
              </a:ext>
            </a:extLst>
          </p:cNvPr>
          <p:cNvCxnSpPr/>
          <p:nvPr/>
        </p:nvCxnSpPr>
        <p:spPr>
          <a:xfrm>
            <a:off x="4981291" y="726651"/>
            <a:ext cx="0" cy="5288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E5672E9C-8336-4320-B26F-3D1040137579}"/>
              </a:ext>
            </a:extLst>
          </p:cNvPr>
          <p:cNvSpPr txBox="1"/>
          <p:nvPr/>
        </p:nvSpPr>
        <p:spPr>
          <a:xfrm>
            <a:off x="5157561" y="658113"/>
            <a:ext cx="2359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论文答辩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B9620B2-D426-4F8F-BB03-84CD745AFF65}"/>
              </a:ext>
            </a:extLst>
          </p:cNvPr>
          <p:cNvSpPr/>
          <p:nvPr/>
        </p:nvSpPr>
        <p:spPr>
          <a:xfrm>
            <a:off x="9389288" y="388391"/>
            <a:ext cx="2042547" cy="617783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9B0F50E-0208-4B3D-B418-7043175551A3}"/>
              </a:ext>
            </a:extLst>
          </p:cNvPr>
          <p:cNvCxnSpPr/>
          <p:nvPr/>
        </p:nvCxnSpPr>
        <p:spPr>
          <a:xfrm>
            <a:off x="760165" y="547178"/>
            <a:ext cx="0" cy="5288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1C3DFDF8-D52E-4E49-B295-94FD007D041F}"/>
              </a:ext>
            </a:extLst>
          </p:cNvPr>
          <p:cNvSpPr txBox="1"/>
          <p:nvPr/>
        </p:nvSpPr>
        <p:spPr>
          <a:xfrm>
            <a:off x="936435" y="478640"/>
            <a:ext cx="2359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论文答辩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768A9F6-4047-4AFF-BA92-EA6BF8195BA0}"/>
              </a:ext>
            </a:extLst>
          </p:cNvPr>
          <p:cNvSpPr txBox="1"/>
          <p:nvPr/>
        </p:nvSpPr>
        <p:spPr>
          <a:xfrm>
            <a:off x="958469" y="488416"/>
            <a:ext cx="32732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总结与展望</a:t>
            </a:r>
            <a:endParaRPr lang="en-US" altLang="zh-CN" sz="3600" dirty="0"/>
          </a:p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Summary and Prospects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A750AC2-5DF5-40AC-81B3-54A239AFA7FF}"/>
              </a:ext>
            </a:extLst>
          </p:cNvPr>
          <p:cNvSpPr/>
          <p:nvPr/>
        </p:nvSpPr>
        <p:spPr>
          <a:xfrm>
            <a:off x="613799" y="547178"/>
            <a:ext cx="168400" cy="735579"/>
          </a:xfrm>
          <a:prstGeom prst="rect">
            <a:avLst/>
          </a:prstGeom>
          <a:solidFill>
            <a:srgbClr val="60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71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2" grpId="0"/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4682405-69EA-4A91-8175-8798988A051D}"/>
              </a:ext>
            </a:extLst>
          </p:cNvPr>
          <p:cNvCxnSpPr/>
          <p:nvPr/>
        </p:nvCxnSpPr>
        <p:spPr>
          <a:xfrm>
            <a:off x="1597446" y="2644048"/>
            <a:ext cx="16304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719CBFFC-DD7E-4DCB-90FA-BD0685BBFAC2}"/>
              </a:ext>
            </a:extLst>
          </p:cNvPr>
          <p:cNvSpPr txBox="1"/>
          <p:nvPr/>
        </p:nvSpPr>
        <p:spPr>
          <a:xfrm>
            <a:off x="1597446" y="2761419"/>
            <a:ext cx="160846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</a:rPr>
              <a:t>目录</a:t>
            </a:r>
            <a:r>
              <a:rPr lang="en-US" altLang="zh-CN" sz="4800" dirty="0">
                <a:solidFill>
                  <a:schemeClr val="bg1"/>
                </a:solidFill>
              </a:rPr>
              <a:t>   </a:t>
            </a:r>
            <a:r>
              <a:rPr lang="en-US" altLang="zh-CN" sz="2000" dirty="0">
                <a:solidFill>
                  <a:schemeClr val="bg1"/>
                </a:solidFill>
              </a:rPr>
              <a:t>contents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EB0E3FF-714E-455E-9E78-DB8B77CFBD67}"/>
              </a:ext>
            </a:extLst>
          </p:cNvPr>
          <p:cNvCxnSpPr/>
          <p:nvPr/>
        </p:nvCxnSpPr>
        <p:spPr>
          <a:xfrm>
            <a:off x="1575413" y="3986271"/>
            <a:ext cx="16304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1D2B6A58-2513-47AD-A432-733CDADD81D7}"/>
              </a:ext>
            </a:extLst>
          </p:cNvPr>
          <p:cNvSpPr/>
          <p:nvPr/>
        </p:nvSpPr>
        <p:spPr>
          <a:xfrm>
            <a:off x="-36723" y="0"/>
            <a:ext cx="12228723" cy="8052474"/>
          </a:xfrm>
          <a:prstGeom prst="rect">
            <a:avLst/>
          </a:prstGeom>
          <a:blipFill dpi="0" rotWithShape="1">
            <a:blip r:embed="rId2">
              <a:alphaModFix amt="4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4C37F5-B14A-4C73-9C17-2CF97D4358B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895" y="819742"/>
            <a:ext cx="9556497" cy="5372684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FB91EADC-636D-486A-BF75-185394A136D6}"/>
              </a:ext>
            </a:extLst>
          </p:cNvPr>
          <p:cNvSpPr/>
          <p:nvPr/>
        </p:nvSpPr>
        <p:spPr>
          <a:xfrm>
            <a:off x="506598" y="448251"/>
            <a:ext cx="11171460" cy="6115666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992A2CB-1980-41DB-99D0-AD4E3A74840F}"/>
              </a:ext>
            </a:extLst>
          </p:cNvPr>
          <p:cNvSpPr txBox="1"/>
          <p:nvPr/>
        </p:nvSpPr>
        <p:spPr>
          <a:xfrm>
            <a:off x="885500" y="2521616"/>
            <a:ext cx="1000489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rgbClr val="600808"/>
                </a:solidFill>
              </a:rPr>
              <a:t>   谢谢！</a:t>
            </a:r>
            <a:endParaRPr lang="en-US" altLang="zh-CN" sz="6600" dirty="0">
              <a:solidFill>
                <a:srgbClr val="600808"/>
              </a:solidFill>
            </a:endParaRPr>
          </a:p>
          <a:p>
            <a:pPr algn="ctr"/>
            <a:r>
              <a:rPr lang="en-US" altLang="zh-CN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Thank you! </a:t>
            </a:r>
            <a:endParaRPr lang="zh-CN" altLang="en-US" sz="4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070D4D2-710C-440A-9BF8-0418B34B476B}"/>
              </a:ext>
            </a:extLst>
          </p:cNvPr>
          <p:cNvSpPr/>
          <p:nvPr/>
        </p:nvSpPr>
        <p:spPr>
          <a:xfrm>
            <a:off x="-1" y="0"/>
            <a:ext cx="446835" cy="6857999"/>
          </a:xfrm>
          <a:prstGeom prst="rect">
            <a:avLst/>
          </a:prstGeom>
          <a:solidFill>
            <a:srgbClr val="600808"/>
          </a:solidFill>
          <a:ln>
            <a:solidFill>
              <a:srgbClr val="600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563F997-1AE8-4B88-80EC-03F12E265AA8}"/>
              </a:ext>
            </a:extLst>
          </p:cNvPr>
          <p:cNvSpPr/>
          <p:nvPr/>
        </p:nvSpPr>
        <p:spPr>
          <a:xfrm>
            <a:off x="11739302" y="-29664"/>
            <a:ext cx="446835" cy="6887664"/>
          </a:xfrm>
          <a:prstGeom prst="rect">
            <a:avLst/>
          </a:prstGeom>
          <a:solidFill>
            <a:srgbClr val="600808"/>
          </a:solidFill>
          <a:ln>
            <a:solidFill>
              <a:srgbClr val="600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81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C43241C7-4BFA-4943-8E1A-D3B2A6989D6F}"/>
              </a:ext>
            </a:extLst>
          </p:cNvPr>
          <p:cNvSpPr/>
          <p:nvPr/>
        </p:nvSpPr>
        <p:spPr>
          <a:xfrm>
            <a:off x="3062689" y="398885"/>
            <a:ext cx="8994631" cy="6118315"/>
          </a:xfrm>
          <a:prstGeom prst="rect">
            <a:avLst/>
          </a:prstGeom>
          <a:blipFill dpi="0" rotWithShape="1">
            <a:blip r:embed="rId2">
              <a:alphaModFix amt="1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4" name="Straight Connector 25">
            <a:extLst>
              <a:ext uri="{FF2B5EF4-FFF2-40B4-BE49-F238E27FC236}">
                <a16:creationId xmlns:a16="http://schemas.microsoft.com/office/drawing/2014/main" id="{EEB0E3FF-714E-455E-9E78-DB8B77CFBD67}"/>
              </a:ext>
            </a:extLst>
          </p:cNvPr>
          <p:cNvCxnSpPr/>
          <p:nvPr/>
        </p:nvCxnSpPr>
        <p:spPr>
          <a:xfrm>
            <a:off x="1184314" y="4066140"/>
            <a:ext cx="16304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2445684-A4F1-42BC-91F7-417C9802190F}"/>
              </a:ext>
            </a:extLst>
          </p:cNvPr>
          <p:cNvCxnSpPr/>
          <p:nvPr/>
        </p:nvCxnSpPr>
        <p:spPr>
          <a:xfrm>
            <a:off x="638978" y="341523"/>
            <a:ext cx="0" cy="5288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6BE9CEFA-1C4C-4431-AF84-EBF0FFD7B2B3}"/>
              </a:ext>
            </a:extLst>
          </p:cNvPr>
          <p:cNvCxnSpPr>
            <a:cxnSpLocks/>
          </p:cNvCxnSpPr>
          <p:nvPr/>
        </p:nvCxnSpPr>
        <p:spPr>
          <a:xfrm>
            <a:off x="661012" y="389179"/>
            <a:ext cx="0" cy="48115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6577A7D8-E340-4A9F-95A0-A1AEBA39BB96}"/>
              </a:ext>
            </a:extLst>
          </p:cNvPr>
          <p:cNvSpPr/>
          <p:nvPr/>
        </p:nvSpPr>
        <p:spPr>
          <a:xfrm>
            <a:off x="9051271" y="340799"/>
            <a:ext cx="2204295" cy="633878"/>
          </a:xfrm>
          <a:prstGeom prst="rect">
            <a:avLst/>
          </a:prstGeom>
          <a:blipFill dpi="0" rotWithShape="1">
            <a:blip r:embed="rId3">
              <a:alphaModFix amt="3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5B7FAA7-6973-4B8F-A7C1-3A153E43B94C}"/>
              </a:ext>
            </a:extLst>
          </p:cNvPr>
          <p:cNvSpPr/>
          <p:nvPr/>
        </p:nvSpPr>
        <p:spPr>
          <a:xfrm>
            <a:off x="0" y="2169044"/>
            <a:ext cx="12192000" cy="2014054"/>
          </a:xfrm>
          <a:prstGeom prst="rect">
            <a:avLst/>
          </a:prstGeom>
          <a:solidFill>
            <a:srgbClr val="6008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F2500D9-723A-40C3-B0DF-9A1A1141FFE3}"/>
              </a:ext>
            </a:extLst>
          </p:cNvPr>
          <p:cNvSpPr txBox="1"/>
          <p:nvPr/>
        </p:nvSpPr>
        <p:spPr>
          <a:xfrm>
            <a:off x="4983273" y="2495078"/>
            <a:ext cx="53947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</a:rPr>
              <a:t>研究背景</a:t>
            </a:r>
            <a:endParaRPr lang="en-US" altLang="zh-CN" sz="6000" dirty="0">
              <a:solidFill>
                <a:schemeClr val="bg1"/>
              </a:solidFill>
            </a:endParaRPr>
          </a:p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Research Background   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9D5543-A651-4C17-B754-6BC2B7EA8701}"/>
              </a:ext>
            </a:extLst>
          </p:cNvPr>
          <p:cNvSpPr/>
          <p:nvPr/>
        </p:nvSpPr>
        <p:spPr>
          <a:xfrm>
            <a:off x="1438456" y="1855218"/>
            <a:ext cx="2251042" cy="2663848"/>
          </a:xfrm>
          <a:prstGeom prst="rect">
            <a:avLst/>
          </a:prstGeom>
          <a:noFill/>
          <a:ln w="76200">
            <a:solidFill>
              <a:srgbClr val="60080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027ABFE-0BC0-493B-8AF6-755D2EE10E94}"/>
              </a:ext>
            </a:extLst>
          </p:cNvPr>
          <p:cNvCxnSpPr>
            <a:cxnSpLocks/>
          </p:cNvCxnSpPr>
          <p:nvPr/>
        </p:nvCxnSpPr>
        <p:spPr>
          <a:xfrm>
            <a:off x="1640858" y="4384156"/>
            <a:ext cx="1846237" cy="0"/>
          </a:xfrm>
          <a:prstGeom prst="line">
            <a:avLst/>
          </a:prstGeom>
          <a:ln w="57150">
            <a:solidFill>
              <a:srgbClr val="60080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0FECF3FD-F1F7-46FC-804D-5DF290798F5B}"/>
              </a:ext>
            </a:extLst>
          </p:cNvPr>
          <p:cNvSpPr txBox="1"/>
          <p:nvPr/>
        </p:nvSpPr>
        <p:spPr>
          <a:xfrm>
            <a:off x="1883813" y="2360463"/>
            <a:ext cx="13603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1</a:t>
            </a:r>
            <a:endParaRPr lang="zh-CN" altLang="en-US" sz="10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57F800D6-9B42-4AD0-94AF-1E4C674D5F14}"/>
              </a:ext>
            </a:extLst>
          </p:cNvPr>
          <p:cNvCxnSpPr>
            <a:cxnSpLocks/>
          </p:cNvCxnSpPr>
          <p:nvPr/>
        </p:nvCxnSpPr>
        <p:spPr>
          <a:xfrm>
            <a:off x="1640858" y="2006007"/>
            <a:ext cx="1846237" cy="0"/>
          </a:xfrm>
          <a:prstGeom prst="line">
            <a:avLst/>
          </a:prstGeom>
          <a:ln w="57150">
            <a:solidFill>
              <a:srgbClr val="60080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9625245-B910-4291-B398-090CCCD3EC34}"/>
              </a:ext>
            </a:extLst>
          </p:cNvPr>
          <p:cNvGrpSpPr/>
          <p:nvPr/>
        </p:nvGrpSpPr>
        <p:grpSpPr>
          <a:xfrm>
            <a:off x="8873637" y="431370"/>
            <a:ext cx="2559562" cy="601393"/>
            <a:chOff x="4304429" y="531628"/>
            <a:chExt cx="3867985" cy="908819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BE72246E-3E41-41CE-8AC0-E9C5CD04C2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615"/>
            <a:stretch/>
          </p:blipFill>
          <p:spPr>
            <a:xfrm>
              <a:off x="4304429" y="531628"/>
              <a:ext cx="1313105" cy="908819"/>
            </a:xfrm>
            <a:prstGeom prst="ellipse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5195868F-146D-472C-A8C3-E211794DC6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588"/>
            <a:stretch/>
          </p:blipFill>
          <p:spPr>
            <a:xfrm>
              <a:off x="5728438" y="571852"/>
              <a:ext cx="2443976" cy="7382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1598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34F1B7-447C-4B1E-98F5-9ED961FD0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6840"/>
            <a:ext cx="12192000" cy="1341120"/>
          </a:xfrm>
          <a:prstGeom prst="rect">
            <a:avLst/>
          </a:prstGeom>
        </p:spPr>
      </p:pic>
      <p:sp>
        <p:nvSpPr>
          <p:cNvPr id="127" name="文本框 126">
            <a:extLst>
              <a:ext uri="{FF2B5EF4-FFF2-40B4-BE49-F238E27FC236}">
                <a16:creationId xmlns:a16="http://schemas.microsoft.com/office/drawing/2014/main" id="{86C0B300-A73D-46CD-886C-6F6DAFDD6601}"/>
              </a:ext>
            </a:extLst>
          </p:cNvPr>
          <p:cNvSpPr txBox="1"/>
          <p:nvPr/>
        </p:nvSpPr>
        <p:spPr>
          <a:xfrm>
            <a:off x="1998684" y="5544234"/>
            <a:ext cx="329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                 </a:t>
            </a: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周航</a:t>
            </a: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D56E6DA6-7F09-4B55-A111-B0E6B9DC4AAD}"/>
              </a:ext>
            </a:extLst>
          </p:cNvPr>
          <p:cNvSpPr txBox="1"/>
          <p:nvPr/>
        </p:nvSpPr>
        <p:spPr>
          <a:xfrm>
            <a:off x="7883687" y="5636566"/>
            <a:ext cx="329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华中科技大学</a:t>
            </a:r>
          </a:p>
        </p:txBody>
      </p:sp>
      <p:pic>
        <p:nvPicPr>
          <p:cNvPr id="6" name="图片 5" descr="图片包含 黑色, 文字&#10;&#10;描述已自动生成">
            <a:extLst>
              <a:ext uri="{FF2B5EF4-FFF2-40B4-BE49-F238E27FC236}">
                <a16:creationId xmlns:a16="http://schemas.microsoft.com/office/drawing/2014/main" id="{F417456C-A306-49CB-B1FB-EDCA6D725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63"/>
            <a:ext cx="12192000" cy="518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8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1206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B4155D7-AAC6-4876-80BE-665BECCFE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404" y="361335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4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FBA0251B-1857-4019-AB51-A90A0ACBABF3}"/>
              </a:ext>
            </a:extLst>
          </p:cNvPr>
          <p:cNvCxnSpPr/>
          <p:nvPr/>
        </p:nvCxnSpPr>
        <p:spPr>
          <a:xfrm>
            <a:off x="760165" y="547178"/>
            <a:ext cx="0" cy="5288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314F4BA4-0D51-4E54-97BC-38977F77C997}"/>
              </a:ext>
            </a:extLst>
          </p:cNvPr>
          <p:cNvSpPr txBox="1"/>
          <p:nvPr/>
        </p:nvSpPr>
        <p:spPr>
          <a:xfrm>
            <a:off x="936435" y="478640"/>
            <a:ext cx="2359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论文答辩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D309E04-42F0-49ED-97F9-E2BDC3315D69}"/>
              </a:ext>
            </a:extLst>
          </p:cNvPr>
          <p:cNvSpPr txBox="1"/>
          <p:nvPr/>
        </p:nvSpPr>
        <p:spPr>
          <a:xfrm>
            <a:off x="958469" y="488416"/>
            <a:ext cx="44948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研究背景</a:t>
            </a:r>
            <a:endParaRPr lang="en-US" altLang="zh-CN" sz="3600" dirty="0"/>
          </a:p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 Background    </a:t>
            </a:r>
          </a:p>
          <a:p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0A8D1473-2FB4-4580-8621-74530170EAED}"/>
              </a:ext>
            </a:extLst>
          </p:cNvPr>
          <p:cNvSpPr/>
          <p:nvPr/>
        </p:nvSpPr>
        <p:spPr>
          <a:xfrm>
            <a:off x="9389288" y="502691"/>
            <a:ext cx="2042547" cy="617783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1395A1A-9FCE-4E40-92A3-B965F4C46537}"/>
              </a:ext>
            </a:extLst>
          </p:cNvPr>
          <p:cNvSpPr/>
          <p:nvPr/>
        </p:nvSpPr>
        <p:spPr>
          <a:xfrm>
            <a:off x="613799" y="547178"/>
            <a:ext cx="168400" cy="735579"/>
          </a:xfrm>
          <a:prstGeom prst="rect">
            <a:avLst/>
          </a:prstGeom>
          <a:solidFill>
            <a:srgbClr val="60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6D0409E-B880-431C-A666-C2F32D99D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563" y="3012748"/>
            <a:ext cx="1422657" cy="1339278"/>
          </a:xfrm>
          <a:prstGeom prst="rect">
            <a:avLst/>
          </a:prstGeom>
        </p:spPr>
      </p:pic>
      <p:sp>
        <p:nvSpPr>
          <p:cNvPr id="11" name="矩形: 折角 10">
            <a:extLst>
              <a:ext uri="{FF2B5EF4-FFF2-40B4-BE49-F238E27FC236}">
                <a16:creationId xmlns:a16="http://schemas.microsoft.com/office/drawing/2014/main" id="{9BB79658-4046-43EF-9AE2-462D09FF0069}"/>
              </a:ext>
            </a:extLst>
          </p:cNvPr>
          <p:cNvSpPr/>
          <p:nvPr/>
        </p:nvSpPr>
        <p:spPr>
          <a:xfrm>
            <a:off x="1082445" y="1882630"/>
            <a:ext cx="3547431" cy="4329629"/>
          </a:xfrm>
          <a:prstGeom prst="foldedCorne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: 折角 41">
            <a:extLst>
              <a:ext uri="{FF2B5EF4-FFF2-40B4-BE49-F238E27FC236}">
                <a16:creationId xmlns:a16="http://schemas.microsoft.com/office/drawing/2014/main" id="{34D989B9-2F27-464C-9179-0CD48BCDC1CA}"/>
              </a:ext>
            </a:extLst>
          </p:cNvPr>
          <p:cNvSpPr/>
          <p:nvPr/>
        </p:nvSpPr>
        <p:spPr>
          <a:xfrm>
            <a:off x="7699039" y="1882629"/>
            <a:ext cx="3547431" cy="4329629"/>
          </a:xfrm>
          <a:prstGeom prst="foldedCorne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06A4DD7-CAF7-4FF5-BB25-FD52A9D4CEAC}"/>
              </a:ext>
            </a:extLst>
          </p:cNvPr>
          <p:cNvSpPr txBox="1"/>
          <p:nvPr/>
        </p:nvSpPr>
        <p:spPr>
          <a:xfrm>
            <a:off x="1545153" y="2247441"/>
            <a:ext cx="2622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600808"/>
                </a:solidFill>
              </a:rPr>
              <a:t>研究背景</a:t>
            </a:r>
            <a:r>
              <a:rPr lang="en-US" altLang="zh-CN" sz="2800" dirty="0">
                <a:solidFill>
                  <a:srgbClr val="600808"/>
                </a:solidFill>
              </a:rPr>
              <a:t>1</a:t>
            </a:r>
            <a:endParaRPr lang="zh-CN" altLang="en-US" sz="2800" dirty="0">
              <a:solidFill>
                <a:srgbClr val="600808"/>
              </a:solidFill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8DF21251-747E-46F7-8768-ED443977B330}"/>
              </a:ext>
            </a:extLst>
          </p:cNvPr>
          <p:cNvSpPr txBox="1"/>
          <p:nvPr/>
        </p:nvSpPr>
        <p:spPr>
          <a:xfrm>
            <a:off x="8274623" y="2247441"/>
            <a:ext cx="2622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600808"/>
                </a:solidFill>
              </a:rPr>
              <a:t>研究背景</a:t>
            </a:r>
            <a:r>
              <a:rPr lang="en-US" altLang="zh-CN" sz="2800" dirty="0">
                <a:solidFill>
                  <a:srgbClr val="600808"/>
                </a:solidFill>
              </a:rPr>
              <a:t>2</a:t>
            </a:r>
            <a:endParaRPr lang="zh-CN" altLang="en-US" sz="2800" dirty="0">
              <a:solidFill>
                <a:srgbClr val="600808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4EF241C4-ED84-43DB-BA6E-5B4C43A7DC4E}"/>
              </a:ext>
            </a:extLst>
          </p:cNvPr>
          <p:cNvSpPr txBox="1"/>
          <p:nvPr/>
        </p:nvSpPr>
        <p:spPr>
          <a:xfrm>
            <a:off x="1545153" y="3194892"/>
            <a:ext cx="2622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背景描述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F9EE4FB-A929-43E5-97CC-F53FD2500D10}"/>
              </a:ext>
            </a:extLst>
          </p:cNvPr>
          <p:cNvSpPr txBox="1"/>
          <p:nvPr/>
        </p:nvSpPr>
        <p:spPr>
          <a:xfrm>
            <a:off x="8624456" y="3194892"/>
            <a:ext cx="2622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背景描述</a:t>
            </a:r>
          </a:p>
        </p:txBody>
      </p:sp>
    </p:spTree>
    <p:extLst>
      <p:ext uri="{BB962C8B-B14F-4D97-AF65-F5344CB8AC3E}">
        <p14:creationId xmlns:p14="http://schemas.microsoft.com/office/powerpoint/2010/main" val="41809722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C43241C7-4BFA-4943-8E1A-D3B2A6989D6F}"/>
              </a:ext>
            </a:extLst>
          </p:cNvPr>
          <p:cNvSpPr/>
          <p:nvPr/>
        </p:nvSpPr>
        <p:spPr>
          <a:xfrm>
            <a:off x="3062689" y="398885"/>
            <a:ext cx="8994631" cy="6118315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4" name="Straight Connector 25">
            <a:extLst>
              <a:ext uri="{FF2B5EF4-FFF2-40B4-BE49-F238E27FC236}">
                <a16:creationId xmlns:a16="http://schemas.microsoft.com/office/drawing/2014/main" id="{EEB0E3FF-714E-455E-9E78-DB8B77CFBD67}"/>
              </a:ext>
            </a:extLst>
          </p:cNvPr>
          <p:cNvCxnSpPr/>
          <p:nvPr/>
        </p:nvCxnSpPr>
        <p:spPr>
          <a:xfrm>
            <a:off x="1184314" y="4066140"/>
            <a:ext cx="16304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2445684-A4F1-42BC-91F7-417C9802190F}"/>
              </a:ext>
            </a:extLst>
          </p:cNvPr>
          <p:cNvCxnSpPr/>
          <p:nvPr/>
        </p:nvCxnSpPr>
        <p:spPr>
          <a:xfrm>
            <a:off x="638978" y="341523"/>
            <a:ext cx="0" cy="5288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6BE9CEFA-1C4C-4431-AF84-EBF0FFD7B2B3}"/>
              </a:ext>
            </a:extLst>
          </p:cNvPr>
          <p:cNvCxnSpPr>
            <a:cxnSpLocks/>
          </p:cNvCxnSpPr>
          <p:nvPr/>
        </p:nvCxnSpPr>
        <p:spPr>
          <a:xfrm>
            <a:off x="661012" y="389179"/>
            <a:ext cx="0" cy="48115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6577A7D8-E340-4A9F-95A0-A1AEBA39BB96}"/>
              </a:ext>
            </a:extLst>
          </p:cNvPr>
          <p:cNvSpPr/>
          <p:nvPr/>
        </p:nvSpPr>
        <p:spPr>
          <a:xfrm>
            <a:off x="9051271" y="340799"/>
            <a:ext cx="2204295" cy="633878"/>
          </a:xfrm>
          <a:prstGeom prst="rect">
            <a:avLst/>
          </a:prstGeom>
          <a:blipFill dpi="0" rotWithShape="1">
            <a:blip r:embed="rId3">
              <a:alphaModFix amt="3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5B7FAA7-6973-4B8F-A7C1-3A153E43B94C}"/>
              </a:ext>
            </a:extLst>
          </p:cNvPr>
          <p:cNvSpPr/>
          <p:nvPr/>
        </p:nvSpPr>
        <p:spPr>
          <a:xfrm>
            <a:off x="0" y="2169044"/>
            <a:ext cx="12192000" cy="2014054"/>
          </a:xfrm>
          <a:prstGeom prst="rect">
            <a:avLst/>
          </a:prstGeom>
          <a:solidFill>
            <a:srgbClr val="6008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F2500D9-723A-40C3-B0DF-9A1A1141FFE3}"/>
              </a:ext>
            </a:extLst>
          </p:cNvPr>
          <p:cNvSpPr txBox="1"/>
          <p:nvPr/>
        </p:nvSpPr>
        <p:spPr>
          <a:xfrm>
            <a:off x="4983273" y="2495078"/>
            <a:ext cx="53947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</a:rPr>
              <a:t>研究现状</a:t>
            </a:r>
            <a:endParaRPr lang="en-US" altLang="zh-CN" sz="6000" dirty="0">
              <a:solidFill>
                <a:schemeClr val="bg1"/>
              </a:solidFill>
            </a:endParaRPr>
          </a:p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Research Status   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9D5543-A651-4C17-B754-6BC2B7EA8701}"/>
              </a:ext>
            </a:extLst>
          </p:cNvPr>
          <p:cNvSpPr/>
          <p:nvPr/>
        </p:nvSpPr>
        <p:spPr>
          <a:xfrm>
            <a:off x="1438456" y="1855218"/>
            <a:ext cx="2251042" cy="2663848"/>
          </a:xfrm>
          <a:prstGeom prst="rect">
            <a:avLst/>
          </a:prstGeom>
          <a:noFill/>
          <a:ln w="76200">
            <a:solidFill>
              <a:srgbClr val="60080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027ABFE-0BC0-493B-8AF6-755D2EE10E94}"/>
              </a:ext>
            </a:extLst>
          </p:cNvPr>
          <p:cNvCxnSpPr>
            <a:cxnSpLocks/>
          </p:cNvCxnSpPr>
          <p:nvPr/>
        </p:nvCxnSpPr>
        <p:spPr>
          <a:xfrm>
            <a:off x="1640858" y="4384156"/>
            <a:ext cx="1846237" cy="0"/>
          </a:xfrm>
          <a:prstGeom prst="line">
            <a:avLst/>
          </a:prstGeom>
          <a:ln w="57150">
            <a:solidFill>
              <a:srgbClr val="60080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0FECF3FD-F1F7-46FC-804D-5DF290798F5B}"/>
              </a:ext>
            </a:extLst>
          </p:cNvPr>
          <p:cNvSpPr txBox="1"/>
          <p:nvPr/>
        </p:nvSpPr>
        <p:spPr>
          <a:xfrm>
            <a:off x="1883813" y="2360463"/>
            <a:ext cx="13603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2</a:t>
            </a:r>
            <a:endParaRPr lang="zh-CN" altLang="en-US" sz="10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57F800D6-9B42-4AD0-94AF-1E4C674D5F14}"/>
              </a:ext>
            </a:extLst>
          </p:cNvPr>
          <p:cNvCxnSpPr>
            <a:cxnSpLocks/>
          </p:cNvCxnSpPr>
          <p:nvPr/>
        </p:nvCxnSpPr>
        <p:spPr>
          <a:xfrm>
            <a:off x="1640858" y="2006007"/>
            <a:ext cx="1846237" cy="0"/>
          </a:xfrm>
          <a:prstGeom prst="line">
            <a:avLst/>
          </a:prstGeom>
          <a:ln w="57150">
            <a:solidFill>
              <a:srgbClr val="60080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9625245-B910-4291-B398-090CCCD3EC34}"/>
              </a:ext>
            </a:extLst>
          </p:cNvPr>
          <p:cNvGrpSpPr/>
          <p:nvPr/>
        </p:nvGrpSpPr>
        <p:grpSpPr>
          <a:xfrm>
            <a:off x="8873637" y="431370"/>
            <a:ext cx="2559562" cy="601393"/>
            <a:chOff x="4304429" y="531628"/>
            <a:chExt cx="3867985" cy="908819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BE72246E-3E41-41CE-8AC0-E9C5CD04C2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615"/>
            <a:stretch/>
          </p:blipFill>
          <p:spPr>
            <a:xfrm>
              <a:off x="4304429" y="531628"/>
              <a:ext cx="1313105" cy="908819"/>
            </a:xfrm>
            <a:prstGeom prst="ellipse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5195868F-146D-472C-A8C3-E211794DC6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588"/>
            <a:stretch/>
          </p:blipFill>
          <p:spPr>
            <a:xfrm>
              <a:off x="5728438" y="571852"/>
              <a:ext cx="2443976" cy="7382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20081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FBA0251B-1857-4019-AB51-A90A0ACBABF3}"/>
              </a:ext>
            </a:extLst>
          </p:cNvPr>
          <p:cNvCxnSpPr/>
          <p:nvPr/>
        </p:nvCxnSpPr>
        <p:spPr>
          <a:xfrm>
            <a:off x="760165" y="547178"/>
            <a:ext cx="0" cy="5288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314F4BA4-0D51-4E54-97BC-38977F77C997}"/>
              </a:ext>
            </a:extLst>
          </p:cNvPr>
          <p:cNvSpPr txBox="1"/>
          <p:nvPr/>
        </p:nvSpPr>
        <p:spPr>
          <a:xfrm>
            <a:off x="936435" y="478640"/>
            <a:ext cx="2359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论文答辩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D309E04-42F0-49ED-97F9-E2BDC3315D69}"/>
              </a:ext>
            </a:extLst>
          </p:cNvPr>
          <p:cNvSpPr txBox="1"/>
          <p:nvPr/>
        </p:nvSpPr>
        <p:spPr>
          <a:xfrm>
            <a:off x="958469" y="488416"/>
            <a:ext cx="233762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研究现状</a:t>
            </a:r>
            <a:endParaRPr lang="en-US" altLang="zh-CN" sz="3600" dirty="0"/>
          </a:p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 Status    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0A8D1473-2FB4-4580-8621-74530170EAED}"/>
              </a:ext>
            </a:extLst>
          </p:cNvPr>
          <p:cNvSpPr/>
          <p:nvPr/>
        </p:nvSpPr>
        <p:spPr>
          <a:xfrm>
            <a:off x="9389288" y="502691"/>
            <a:ext cx="2042547" cy="617783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1395A1A-9FCE-4E40-92A3-B965F4C46537}"/>
              </a:ext>
            </a:extLst>
          </p:cNvPr>
          <p:cNvSpPr/>
          <p:nvPr/>
        </p:nvSpPr>
        <p:spPr>
          <a:xfrm>
            <a:off x="613799" y="547178"/>
            <a:ext cx="168400" cy="735579"/>
          </a:xfrm>
          <a:prstGeom prst="rect">
            <a:avLst/>
          </a:prstGeom>
          <a:solidFill>
            <a:srgbClr val="60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1B051B-5332-4CF5-B36C-C88731B5D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737" y="3819685"/>
            <a:ext cx="3843356" cy="25596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7960958-CBFF-4D4B-AF66-A09F8B50DE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689" y="1282757"/>
            <a:ext cx="4351505" cy="244772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E310367-F5E7-42F4-B695-5C7B6EEA4E16}"/>
              </a:ext>
            </a:extLst>
          </p:cNvPr>
          <p:cNvSpPr txBox="1"/>
          <p:nvPr/>
        </p:nvSpPr>
        <p:spPr>
          <a:xfrm>
            <a:off x="1134737" y="1609699"/>
            <a:ext cx="44948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600808"/>
                </a:solidFill>
              </a:rPr>
              <a:t>国内研究现状</a:t>
            </a:r>
            <a:endParaRPr lang="en-US" altLang="zh-CN" sz="2400" b="1" dirty="0">
              <a:solidFill>
                <a:srgbClr val="600808"/>
              </a:solidFill>
            </a:endParaRPr>
          </a:p>
          <a:p>
            <a:r>
              <a:rPr lang="zh-CN" altLang="en-US" dirty="0"/>
              <a:t>国内研究背景的描述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96AC408-4B03-4090-BE91-94ED4C1377FE}"/>
              </a:ext>
            </a:extLst>
          </p:cNvPr>
          <p:cNvSpPr txBox="1"/>
          <p:nvPr/>
        </p:nvSpPr>
        <p:spPr>
          <a:xfrm>
            <a:off x="6002356" y="4835362"/>
            <a:ext cx="44948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600808"/>
                </a:solidFill>
              </a:rPr>
              <a:t>国外研究现状</a:t>
            </a:r>
            <a:endParaRPr lang="en-US" altLang="zh-CN" sz="2400" b="1" dirty="0">
              <a:solidFill>
                <a:srgbClr val="600808"/>
              </a:solidFill>
            </a:endParaRPr>
          </a:p>
          <a:p>
            <a:r>
              <a:rPr lang="zh-CN" altLang="en-US" dirty="0"/>
              <a:t>国外研究背景的描述</a:t>
            </a:r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835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53F3597-2DB8-45DC-B907-027B76311093}"/>
              </a:ext>
            </a:extLst>
          </p:cNvPr>
          <p:cNvCxnSpPr/>
          <p:nvPr/>
        </p:nvCxnSpPr>
        <p:spPr>
          <a:xfrm>
            <a:off x="7852081" y="995951"/>
            <a:ext cx="0" cy="5288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3DA676FF-E2E6-4B0E-BE4B-637D9A45083D}"/>
              </a:ext>
            </a:extLst>
          </p:cNvPr>
          <p:cNvSpPr txBox="1"/>
          <p:nvPr/>
        </p:nvSpPr>
        <p:spPr>
          <a:xfrm>
            <a:off x="8028351" y="927413"/>
            <a:ext cx="2359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论文答辩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E80F8C3-4097-46D4-8699-73EC2AA425CA}"/>
              </a:ext>
            </a:extLst>
          </p:cNvPr>
          <p:cNvSpPr/>
          <p:nvPr/>
        </p:nvSpPr>
        <p:spPr>
          <a:xfrm>
            <a:off x="9389288" y="375691"/>
            <a:ext cx="2042547" cy="617783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AD62464-75E4-4C72-A03D-B95B5DBF4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309" y="1798963"/>
            <a:ext cx="3240000" cy="224848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1F0725C-D8E8-40EF-86DD-EFDEF4B799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16" b="10401"/>
          <a:stretch/>
        </p:blipFill>
        <p:spPr>
          <a:xfrm>
            <a:off x="7528309" y="4047445"/>
            <a:ext cx="3240000" cy="21393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2E276AC-25DB-4A24-AD05-4412D3C744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24" y="4047445"/>
            <a:ext cx="3240000" cy="215086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AE92655-DA72-40E6-A5C4-BEF0B8AC4D38}"/>
              </a:ext>
            </a:extLst>
          </p:cNvPr>
          <p:cNvSpPr/>
          <p:nvPr/>
        </p:nvSpPr>
        <p:spPr>
          <a:xfrm>
            <a:off x="1046607" y="1798963"/>
            <a:ext cx="3240001" cy="2248482"/>
          </a:xfrm>
          <a:prstGeom prst="rect">
            <a:avLst/>
          </a:prstGeom>
          <a:solidFill>
            <a:srgbClr val="60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dirty="0"/>
              <a:t>    </a:t>
            </a:r>
            <a:endParaRPr lang="en-US" altLang="zh-CN" dirty="0"/>
          </a:p>
          <a:p>
            <a:r>
              <a:rPr lang="en-US" altLang="zh-CN" b="1" dirty="0"/>
              <a:t>    </a:t>
            </a:r>
            <a:r>
              <a:rPr lang="zh-CN" altLang="en-US" b="1" dirty="0"/>
              <a:t>研究现状</a:t>
            </a:r>
            <a:r>
              <a:rPr lang="en-US" altLang="zh-CN" b="1" dirty="0"/>
              <a:t>1</a:t>
            </a:r>
          </a:p>
          <a:p>
            <a:r>
              <a:rPr lang="en-US" altLang="zh-CN" b="1" dirty="0"/>
              <a:t>    </a:t>
            </a:r>
            <a:r>
              <a:rPr lang="zh-CN" altLang="en-US" dirty="0"/>
              <a:t> 添加内容</a:t>
            </a:r>
            <a:endParaRPr lang="zh-CN" altLang="en-US" b="1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8854CFD-CA24-479C-AF20-8A810C30CF96}"/>
              </a:ext>
            </a:extLst>
          </p:cNvPr>
          <p:cNvSpPr/>
          <p:nvPr/>
        </p:nvSpPr>
        <p:spPr>
          <a:xfrm>
            <a:off x="4286608" y="4047445"/>
            <a:ext cx="3240001" cy="2150861"/>
          </a:xfrm>
          <a:prstGeom prst="rect">
            <a:avLst/>
          </a:prstGeom>
          <a:solidFill>
            <a:srgbClr val="60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b="1" dirty="0"/>
              <a:t> </a:t>
            </a:r>
          </a:p>
          <a:p>
            <a:r>
              <a:rPr lang="en-US" altLang="zh-CN" b="1" dirty="0"/>
              <a:t>    </a:t>
            </a:r>
            <a:r>
              <a:rPr lang="zh-CN" altLang="en-US" b="1" dirty="0"/>
              <a:t>研究现状</a:t>
            </a:r>
            <a:r>
              <a:rPr lang="en-US" altLang="zh-CN" b="1" dirty="0"/>
              <a:t>2</a:t>
            </a:r>
          </a:p>
          <a:p>
            <a:r>
              <a:rPr lang="en-US" altLang="zh-CN" b="1" dirty="0"/>
              <a:t>    </a:t>
            </a:r>
            <a:r>
              <a:rPr lang="zh-CN" altLang="en-US" dirty="0"/>
              <a:t> 添加内容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12E6707-18E1-4195-B180-F06A8F18F26C}"/>
              </a:ext>
            </a:extLst>
          </p:cNvPr>
          <p:cNvSpPr/>
          <p:nvPr/>
        </p:nvSpPr>
        <p:spPr>
          <a:xfrm>
            <a:off x="7515592" y="1798963"/>
            <a:ext cx="3240001" cy="2248482"/>
          </a:xfrm>
          <a:prstGeom prst="rect">
            <a:avLst/>
          </a:prstGeom>
          <a:solidFill>
            <a:srgbClr val="60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dirty="0"/>
              <a:t>    </a:t>
            </a:r>
            <a:endParaRPr lang="en-US" altLang="zh-CN" dirty="0"/>
          </a:p>
          <a:p>
            <a:r>
              <a:rPr lang="en-US" altLang="zh-CN" b="1" dirty="0"/>
              <a:t>    </a:t>
            </a:r>
            <a:r>
              <a:rPr lang="zh-CN" altLang="en-US" b="1" dirty="0"/>
              <a:t>研究现状</a:t>
            </a:r>
            <a:r>
              <a:rPr lang="en-US" altLang="zh-CN" b="1" dirty="0"/>
              <a:t>3</a:t>
            </a:r>
          </a:p>
          <a:p>
            <a:r>
              <a:rPr lang="zh-CN" altLang="en-US" dirty="0"/>
              <a:t>    添加内容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A0BD6C20-6375-4B73-8E13-7BA1D9298608}"/>
              </a:ext>
            </a:extLst>
          </p:cNvPr>
          <p:cNvCxnSpPr/>
          <p:nvPr/>
        </p:nvCxnSpPr>
        <p:spPr>
          <a:xfrm>
            <a:off x="760165" y="547178"/>
            <a:ext cx="0" cy="5288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12952569-AC81-465B-B75A-2B040571E15B}"/>
              </a:ext>
            </a:extLst>
          </p:cNvPr>
          <p:cNvSpPr txBox="1"/>
          <p:nvPr/>
        </p:nvSpPr>
        <p:spPr>
          <a:xfrm>
            <a:off x="936435" y="478640"/>
            <a:ext cx="2359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论文答辩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6785615-EC30-4A94-A83E-B6993EF2B364}"/>
              </a:ext>
            </a:extLst>
          </p:cNvPr>
          <p:cNvSpPr txBox="1"/>
          <p:nvPr/>
        </p:nvSpPr>
        <p:spPr>
          <a:xfrm>
            <a:off x="958469" y="488416"/>
            <a:ext cx="44948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国内外研究现状</a:t>
            </a:r>
            <a:endParaRPr lang="en-US" altLang="zh-CN" sz="3600" dirty="0"/>
          </a:p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Research status at home and abroad 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201DA99-9F32-4077-8354-08FE3C4B3CB9}"/>
              </a:ext>
            </a:extLst>
          </p:cNvPr>
          <p:cNvSpPr/>
          <p:nvPr/>
        </p:nvSpPr>
        <p:spPr>
          <a:xfrm>
            <a:off x="613799" y="547178"/>
            <a:ext cx="168400" cy="735579"/>
          </a:xfrm>
          <a:prstGeom prst="rect">
            <a:avLst/>
          </a:prstGeom>
          <a:solidFill>
            <a:srgbClr val="60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39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1" grpId="0" animBg="1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0D290A16-4678-4FB6-9D2A-CD4A43EDC90A}"/>
              </a:ext>
            </a:extLst>
          </p:cNvPr>
          <p:cNvSpPr txBox="1"/>
          <p:nvPr/>
        </p:nvSpPr>
        <p:spPr>
          <a:xfrm>
            <a:off x="996109" y="4786279"/>
            <a:ext cx="2638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研究现状</a:t>
            </a:r>
            <a:r>
              <a:rPr lang="en-US" altLang="zh-CN" sz="2000" b="1" dirty="0"/>
              <a:t>1</a:t>
            </a:r>
            <a:endParaRPr lang="zh-CN" altLang="en-US" sz="2000" b="1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9767AFB-E391-42B4-BE48-A9AA0942E12D}"/>
              </a:ext>
            </a:extLst>
          </p:cNvPr>
          <p:cNvSpPr txBox="1"/>
          <p:nvPr/>
        </p:nvSpPr>
        <p:spPr>
          <a:xfrm>
            <a:off x="4776726" y="4786279"/>
            <a:ext cx="2638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研究现状</a:t>
            </a:r>
            <a:r>
              <a:rPr lang="en-US" altLang="zh-CN" sz="2000" b="1" dirty="0"/>
              <a:t>2</a:t>
            </a:r>
            <a:endParaRPr lang="zh-CN" altLang="en-US" sz="2000" b="1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57514B9-C8F7-45CF-8A03-F4FBDCC9ADDD}"/>
              </a:ext>
            </a:extLst>
          </p:cNvPr>
          <p:cNvSpPr txBox="1"/>
          <p:nvPr/>
        </p:nvSpPr>
        <p:spPr>
          <a:xfrm>
            <a:off x="8557343" y="4749789"/>
            <a:ext cx="2638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研究现状</a:t>
            </a:r>
            <a:r>
              <a:rPr lang="en-US" altLang="zh-CN" sz="2000" b="1" dirty="0"/>
              <a:t>3</a:t>
            </a:r>
            <a:endParaRPr lang="zh-CN" altLang="en-US" sz="2000" b="1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C49E733-3603-4F94-A93D-905AFE091ED5}"/>
              </a:ext>
            </a:extLst>
          </p:cNvPr>
          <p:cNvSpPr/>
          <p:nvPr/>
        </p:nvSpPr>
        <p:spPr>
          <a:xfrm>
            <a:off x="9389288" y="375691"/>
            <a:ext cx="2042547" cy="617783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DB9D6FD-F5D6-4B8F-86A2-1296B3E7E1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55" t="7572" r="8624" b="38342"/>
          <a:stretch/>
        </p:blipFill>
        <p:spPr>
          <a:xfrm>
            <a:off x="760165" y="1846346"/>
            <a:ext cx="3276423" cy="2448893"/>
          </a:xfrm>
          <a:prstGeom prst="rect">
            <a:avLst/>
          </a:prstGeom>
          <a:ln w="57150">
            <a:solidFill>
              <a:srgbClr val="600808"/>
            </a:solidFill>
          </a:ln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351FC22-1CFA-4B6D-8C01-41CDDFE93A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785" y="1846346"/>
            <a:ext cx="3276423" cy="2448893"/>
          </a:xfrm>
          <a:prstGeom prst="rect">
            <a:avLst/>
          </a:prstGeom>
          <a:ln w="57150">
            <a:solidFill>
              <a:srgbClr val="600808"/>
            </a:solidFill>
          </a:ln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4BB2A254-DA29-4C55-8057-5B45E3EC84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264" y="1846347"/>
            <a:ext cx="3276423" cy="2513002"/>
          </a:xfrm>
          <a:prstGeom prst="rect">
            <a:avLst/>
          </a:prstGeom>
          <a:ln w="57150">
            <a:solidFill>
              <a:srgbClr val="600808"/>
            </a:solidFill>
          </a:ln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D23718DA-9299-49EE-B977-670E77186328}"/>
              </a:ext>
            </a:extLst>
          </p:cNvPr>
          <p:cNvCxnSpPr/>
          <p:nvPr/>
        </p:nvCxnSpPr>
        <p:spPr>
          <a:xfrm>
            <a:off x="760165" y="547178"/>
            <a:ext cx="0" cy="5288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0BDFEBC2-F48F-4EAD-9275-A0DC25226158}"/>
              </a:ext>
            </a:extLst>
          </p:cNvPr>
          <p:cNvSpPr txBox="1"/>
          <p:nvPr/>
        </p:nvSpPr>
        <p:spPr>
          <a:xfrm>
            <a:off x="936435" y="478640"/>
            <a:ext cx="2359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论文答辩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7554ED2-8F15-475E-9230-F1FAFB7BA9DA}"/>
              </a:ext>
            </a:extLst>
          </p:cNvPr>
          <p:cNvSpPr txBox="1"/>
          <p:nvPr/>
        </p:nvSpPr>
        <p:spPr>
          <a:xfrm>
            <a:off x="958469" y="488416"/>
            <a:ext cx="233762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研究现状</a:t>
            </a:r>
            <a:endParaRPr lang="en-US" altLang="zh-CN" sz="3600" dirty="0"/>
          </a:p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 Status    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9F7F515-68E1-4DBC-AEFF-ED74E61DE687}"/>
              </a:ext>
            </a:extLst>
          </p:cNvPr>
          <p:cNvSpPr/>
          <p:nvPr/>
        </p:nvSpPr>
        <p:spPr>
          <a:xfrm>
            <a:off x="613799" y="547178"/>
            <a:ext cx="168400" cy="735579"/>
          </a:xfrm>
          <a:prstGeom prst="rect">
            <a:avLst/>
          </a:prstGeom>
          <a:solidFill>
            <a:srgbClr val="60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98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0" grpId="0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C43241C7-4BFA-4943-8E1A-D3B2A6989D6F}"/>
              </a:ext>
            </a:extLst>
          </p:cNvPr>
          <p:cNvSpPr/>
          <p:nvPr/>
        </p:nvSpPr>
        <p:spPr>
          <a:xfrm>
            <a:off x="3062689" y="398885"/>
            <a:ext cx="8994631" cy="6118315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4" name="Straight Connector 25">
            <a:extLst>
              <a:ext uri="{FF2B5EF4-FFF2-40B4-BE49-F238E27FC236}">
                <a16:creationId xmlns:a16="http://schemas.microsoft.com/office/drawing/2014/main" id="{EEB0E3FF-714E-455E-9E78-DB8B77CFBD67}"/>
              </a:ext>
            </a:extLst>
          </p:cNvPr>
          <p:cNvCxnSpPr/>
          <p:nvPr/>
        </p:nvCxnSpPr>
        <p:spPr>
          <a:xfrm>
            <a:off x="1184314" y="4066140"/>
            <a:ext cx="16304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2445684-A4F1-42BC-91F7-417C9802190F}"/>
              </a:ext>
            </a:extLst>
          </p:cNvPr>
          <p:cNvCxnSpPr/>
          <p:nvPr/>
        </p:nvCxnSpPr>
        <p:spPr>
          <a:xfrm>
            <a:off x="638978" y="341523"/>
            <a:ext cx="0" cy="5288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6BE9CEFA-1C4C-4431-AF84-EBF0FFD7B2B3}"/>
              </a:ext>
            </a:extLst>
          </p:cNvPr>
          <p:cNvCxnSpPr>
            <a:cxnSpLocks/>
          </p:cNvCxnSpPr>
          <p:nvPr/>
        </p:nvCxnSpPr>
        <p:spPr>
          <a:xfrm>
            <a:off x="661012" y="389179"/>
            <a:ext cx="0" cy="48115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6577A7D8-E340-4A9F-95A0-A1AEBA39BB96}"/>
              </a:ext>
            </a:extLst>
          </p:cNvPr>
          <p:cNvSpPr/>
          <p:nvPr/>
        </p:nvSpPr>
        <p:spPr>
          <a:xfrm>
            <a:off x="9051271" y="340799"/>
            <a:ext cx="2204295" cy="633878"/>
          </a:xfrm>
          <a:prstGeom prst="rect">
            <a:avLst/>
          </a:prstGeom>
          <a:blipFill dpi="0" rotWithShape="1">
            <a:blip r:embed="rId3">
              <a:alphaModFix amt="3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5B7FAA7-6973-4B8F-A7C1-3A153E43B94C}"/>
              </a:ext>
            </a:extLst>
          </p:cNvPr>
          <p:cNvSpPr/>
          <p:nvPr/>
        </p:nvSpPr>
        <p:spPr>
          <a:xfrm>
            <a:off x="0" y="2169044"/>
            <a:ext cx="12192000" cy="2014054"/>
          </a:xfrm>
          <a:prstGeom prst="rect">
            <a:avLst/>
          </a:prstGeom>
          <a:solidFill>
            <a:srgbClr val="6008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F2500D9-723A-40C3-B0DF-9A1A1141FFE3}"/>
              </a:ext>
            </a:extLst>
          </p:cNvPr>
          <p:cNvSpPr txBox="1"/>
          <p:nvPr/>
        </p:nvSpPr>
        <p:spPr>
          <a:xfrm>
            <a:off x="4983273" y="2495078"/>
            <a:ext cx="53947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</a:rPr>
              <a:t>研究目标</a:t>
            </a:r>
            <a:endParaRPr lang="en-US" altLang="zh-CN" sz="6000" dirty="0">
              <a:solidFill>
                <a:schemeClr val="bg1"/>
              </a:solidFill>
            </a:endParaRPr>
          </a:p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Research Target   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9D5543-A651-4C17-B754-6BC2B7EA8701}"/>
              </a:ext>
            </a:extLst>
          </p:cNvPr>
          <p:cNvSpPr/>
          <p:nvPr/>
        </p:nvSpPr>
        <p:spPr>
          <a:xfrm>
            <a:off x="1438456" y="1855218"/>
            <a:ext cx="2251042" cy="2663848"/>
          </a:xfrm>
          <a:prstGeom prst="rect">
            <a:avLst/>
          </a:prstGeom>
          <a:noFill/>
          <a:ln w="76200">
            <a:solidFill>
              <a:srgbClr val="60080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027ABFE-0BC0-493B-8AF6-755D2EE10E94}"/>
              </a:ext>
            </a:extLst>
          </p:cNvPr>
          <p:cNvCxnSpPr>
            <a:cxnSpLocks/>
          </p:cNvCxnSpPr>
          <p:nvPr/>
        </p:nvCxnSpPr>
        <p:spPr>
          <a:xfrm>
            <a:off x="1640858" y="4384156"/>
            <a:ext cx="1846237" cy="0"/>
          </a:xfrm>
          <a:prstGeom prst="line">
            <a:avLst/>
          </a:prstGeom>
          <a:ln w="57150">
            <a:solidFill>
              <a:srgbClr val="60080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0FECF3FD-F1F7-46FC-804D-5DF290798F5B}"/>
              </a:ext>
            </a:extLst>
          </p:cNvPr>
          <p:cNvSpPr txBox="1"/>
          <p:nvPr/>
        </p:nvSpPr>
        <p:spPr>
          <a:xfrm>
            <a:off x="1883813" y="2360463"/>
            <a:ext cx="13603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3</a:t>
            </a:r>
            <a:endParaRPr lang="zh-CN" altLang="en-US" sz="10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57F800D6-9B42-4AD0-94AF-1E4C674D5F14}"/>
              </a:ext>
            </a:extLst>
          </p:cNvPr>
          <p:cNvCxnSpPr>
            <a:cxnSpLocks/>
          </p:cNvCxnSpPr>
          <p:nvPr/>
        </p:nvCxnSpPr>
        <p:spPr>
          <a:xfrm>
            <a:off x="1640858" y="2006007"/>
            <a:ext cx="1846237" cy="0"/>
          </a:xfrm>
          <a:prstGeom prst="line">
            <a:avLst/>
          </a:prstGeom>
          <a:ln w="57150">
            <a:solidFill>
              <a:srgbClr val="60080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9625245-B910-4291-B398-090CCCD3EC34}"/>
              </a:ext>
            </a:extLst>
          </p:cNvPr>
          <p:cNvGrpSpPr/>
          <p:nvPr/>
        </p:nvGrpSpPr>
        <p:grpSpPr>
          <a:xfrm>
            <a:off x="8873637" y="431370"/>
            <a:ext cx="2559562" cy="601393"/>
            <a:chOff x="4304429" y="531628"/>
            <a:chExt cx="3867985" cy="908819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BE72246E-3E41-41CE-8AC0-E9C5CD04C2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615"/>
            <a:stretch/>
          </p:blipFill>
          <p:spPr>
            <a:xfrm>
              <a:off x="4304429" y="531628"/>
              <a:ext cx="1313105" cy="908819"/>
            </a:xfrm>
            <a:prstGeom prst="ellipse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5195868F-146D-472C-A8C3-E211794DC6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588"/>
            <a:stretch/>
          </p:blipFill>
          <p:spPr>
            <a:xfrm>
              <a:off x="5728438" y="571852"/>
              <a:ext cx="2443976" cy="7382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93298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483</Words>
  <Application>Microsoft Office PowerPoint</Application>
  <PresentationFormat>宽屏</PresentationFormat>
  <Paragraphs>213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44" baseType="lpstr">
      <vt:lpstr>华文楷体</vt:lpstr>
      <vt:lpstr>微软雅黑</vt:lpstr>
      <vt:lpstr>等线</vt:lpstr>
      <vt:lpstr>等线 Light</vt:lpstr>
      <vt:lpstr>Arial</vt:lpstr>
      <vt:lpstr>Calibri</vt:lpstr>
      <vt:lpstr>Century Gothic</vt:lpstr>
      <vt:lpstr>Segoe UI</vt:lpstr>
      <vt:lpstr>Segoe UI Light</vt:lpstr>
      <vt:lpstr>Wingdings</vt:lpstr>
      <vt:lpstr>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zhou hang</dc:creator>
  <cp:lastModifiedBy>Yunxuan Liu (Chinasoft International)</cp:lastModifiedBy>
  <cp:revision>130</cp:revision>
  <dcterms:created xsi:type="dcterms:W3CDTF">2019-03-24T08:05:24Z</dcterms:created>
  <dcterms:modified xsi:type="dcterms:W3CDTF">2019-04-12T10:07:32Z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2019-04-12T10:07:22.8859653Z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3fdc9593-6a9d-4101-891c-069897c912a4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